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2" r:id="rId7"/>
    <p:sldMasterId id="2147483684" r:id="rId8"/>
  </p:sldMasterIdLst>
  <p:notesMasterIdLst>
    <p:notesMasterId r:id="rId15"/>
  </p:notesMasterIdLst>
  <p:sldIdLst>
    <p:sldId id="1605" r:id="rId9"/>
    <p:sldId id="8885" r:id="rId10"/>
    <p:sldId id="8887" r:id="rId11"/>
    <p:sldId id="2212" r:id="rId12"/>
    <p:sldId id="258" r:id="rId13"/>
    <p:sldId id="8888" r:id="rId14"/>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87321-CF26-46DA-B8E3-DDE6B57D0321}" v="13" dt="2024-10-08T15:25:44.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48" d="100"/>
          <a:sy n="48" d="100"/>
        </p:scale>
        <p:origin x="888"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Korhonen" userId="b5e1c2d7-5a91-4eab-843c-09c466544fb7" providerId="ADAL" clId="{A3387321-CF26-46DA-B8E3-DDE6B57D0321}"/>
    <pc:docChg chg="undo custSel addSld delSld modSld sldOrd">
      <pc:chgData name="Johanna Korhonen" userId="b5e1c2d7-5a91-4eab-843c-09c466544fb7" providerId="ADAL" clId="{A3387321-CF26-46DA-B8E3-DDE6B57D0321}" dt="2024-10-09T07:34:59.954" v="633" actId="47"/>
      <pc:docMkLst>
        <pc:docMk/>
      </pc:docMkLst>
      <pc:sldChg chg="delSp modSp add del mod">
        <pc:chgData name="Johanna Korhonen" userId="b5e1c2d7-5a91-4eab-843c-09c466544fb7" providerId="ADAL" clId="{A3387321-CF26-46DA-B8E3-DDE6B57D0321}" dt="2024-10-08T14:58:42.011" v="281" actId="47"/>
        <pc:sldMkLst>
          <pc:docMk/>
          <pc:sldMk cId="0" sldId="257"/>
        </pc:sldMkLst>
        <pc:spChg chg="mod">
          <ac:chgData name="Johanna Korhonen" userId="b5e1c2d7-5a91-4eab-843c-09c466544fb7" providerId="ADAL" clId="{A3387321-CF26-46DA-B8E3-DDE6B57D0321}" dt="2024-10-08T14:53:24.523" v="233" actId="207"/>
          <ac:spMkLst>
            <pc:docMk/>
            <pc:sldMk cId="0" sldId="257"/>
            <ac:spMk id="2" creationId="{00000000-0000-0000-0000-000000000000}"/>
          </ac:spMkLst>
        </pc:spChg>
        <pc:spChg chg="del">
          <ac:chgData name="Johanna Korhonen" userId="b5e1c2d7-5a91-4eab-843c-09c466544fb7" providerId="ADAL" clId="{A3387321-CF26-46DA-B8E3-DDE6B57D0321}" dt="2024-10-08T14:53:12.562" v="231" actId="478"/>
          <ac:spMkLst>
            <pc:docMk/>
            <pc:sldMk cId="0" sldId="257"/>
            <ac:spMk id="4" creationId="{00000000-0000-0000-0000-000000000000}"/>
          </ac:spMkLst>
        </pc:spChg>
        <pc:spChg chg="del mod">
          <ac:chgData name="Johanna Korhonen" userId="b5e1c2d7-5a91-4eab-843c-09c466544fb7" providerId="ADAL" clId="{A3387321-CF26-46DA-B8E3-DDE6B57D0321}" dt="2024-10-08T14:58:21.701" v="274"/>
          <ac:spMkLst>
            <pc:docMk/>
            <pc:sldMk cId="0" sldId="257"/>
            <ac:spMk id="11" creationId="{964455EA-3DE4-8562-CED0-09B495F122B1}"/>
          </ac:spMkLst>
        </pc:spChg>
        <pc:grpChg chg="del">
          <ac:chgData name="Johanna Korhonen" userId="b5e1c2d7-5a91-4eab-843c-09c466544fb7" providerId="ADAL" clId="{A3387321-CF26-46DA-B8E3-DDE6B57D0321}" dt="2024-10-08T14:53:15.161" v="232" actId="478"/>
          <ac:grpSpMkLst>
            <pc:docMk/>
            <pc:sldMk cId="0" sldId="257"/>
            <ac:grpSpMk id="8" creationId="{C069135B-A34A-CFBE-FC01-4D60F3FE0997}"/>
          </ac:grpSpMkLst>
        </pc:grpChg>
      </pc:sldChg>
      <pc:sldChg chg="modSp mod ord">
        <pc:chgData name="Johanna Korhonen" userId="b5e1c2d7-5a91-4eab-843c-09c466544fb7" providerId="ADAL" clId="{A3387321-CF26-46DA-B8E3-DDE6B57D0321}" dt="2024-10-09T07:08:32.930" v="632" actId="113"/>
        <pc:sldMkLst>
          <pc:docMk/>
          <pc:sldMk cId="3823670128" sldId="258"/>
        </pc:sldMkLst>
        <pc:spChg chg="mod">
          <ac:chgData name="Johanna Korhonen" userId="b5e1c2d7-5a91-4eab-843c-09c466544fb7" providerId="ADAL" clId="{A3387321-CF26-46DA-B8E3-DDE6B57D0321}" dt="2024-10-09T07:06:43.385" v="617" actId="14100"/>
          <ac:spMkLst>
            <pc:docMk/>
            <pc:sldMk cId="3823670128" sldId="258"/>
            <ac:spMk id="2" creationId="{B2B245CB-8405-A558-B8C4-124E103C4DDB}"/>
          </ac:spMkLst>
        </pc:spChg>
        <pc:spChg chg="mod">
          <ac:chgData name="Johanna Korhonen" userId="b5e1c2d7-5a91-4eab-843c-09c466544fb7" providerId="ADAL" clId="{A3387321-CF26-46DA-B8E3-DDE6B57D0321}" dt="2024-10-09T07:08:32.930" v="632" actId="113"/>
          <ac:spMkLst>
            <pc:docMk/>
            <pc:sldMk cId="3823670128" sldId="258"/>
            <ac:spMk id="3" creationId="{B6A461C0-B484-BE73-47E2-F201D60BA070}"/>
          </ac:spMkLst>
        </pc:spChg>
      </pc:sldChg>
      <pc:sldChg chg="modSp mod">
        <pc:chgData name="Johanna Korhonen" userId="b5e1c2d7-5a91-4eab-843c-09c466544fb7" providerId="ADAL" clId="{A3387321-CF26-46DA-B8E3-DDE6B57D0321}" dt="2024-10-09T07:02:38.210" v="591" actId="20577"/>
        <pc:sldMkLst>
          <pc:docMk/>
          <pc:sldMk cId="2286999310" sldId="1605"/>
        </pc:sldMkLst>
        <pc:spChg chg="mod">
          <ac:chgData name="Johanna Korhonen" userId="b5e1c2d7-5a91-4eab-843c-09c466544fb7" providerId="ADAL" clId="{A3387321-CF26-46DA-B8E3-DDE6B57D0321}" dt="2024-10-08T14:46:47.330" v="0" actId="20577"/>
          <ac:spMkLst>
            <pc:docMk/>
            <pc:sldMk cId="2286999310" sldId="1605"/>
            <ac:spMk id="2" creationId="{9500F7D2-A954-8761-3527-C158DDFB1106}"/>
          </ac:spMkLst>
        </pc:spChg>
        <pc:spChg chg="mod">
          <ac:chgData name="Johanna Korhonen" userId="b5e1c2d7-5a91-4eab-843c-09c466544fb7" providerId="ADAL" clId="{A3387321-CF26-46DA-B8E3-DDE6B57D0321}" dt="2024-10-09T07:02:38.210" v="591" actId="20577"/>
          <ac:spMkLst>
            <pc:docMk/>
            <pc:sldMk cId="2286999310" sldId="1605"/>
            <ac:spMk id="6" creationId="{C8461C19-E495-4638-9078-AC28B05A0BE5}"/>
          </ac:spMkLst>
        </pc:spChg>
      </pc:sldChg>
      <pc:sldChg chg="add del">
        <pc:chgData name="Johanna Korhonen" userId="b5e1c2d7-5a91-4eab-843c-09c466544fb7" providerId="ADAL" clId="{A3387321-CF26-46DA-B8E3-DDE6B57D0321}" dt="2024-10-09T07:34:59.954" v="633" actId="47"/>
        <pc:sldMkLst>
          <pc:docMk/>
          <pc:sldMk cId="1288493474" sldId="1606"/>
        </pc:sldMkLst>
      </pc:sldChg>
      <pc:sldChg chg="addSp delSp modSp mod modNotesTx">
        <pc:chgData name="Johanna Korhonen" userId="b5e1c2d7-5a91-4eab-843c-09c466544fb7" providerId="ADAL" clId="{A3387321-CF26-46DA-B8E3-DDE6B57D0321}" dt="2024-10-08T15:21:10.282" v="471" actId="1076"/>
        <pc:sldMkLst>
          <pc:docMk/>
          <pc:sldMk cId="1648204589" sldId="2212"/>
        </pc:sldMkLst>
        <pc:spChg chg="mod">
          <ac:chgData name="Johanna Korhonen" userId="b5e1c2d7-5a91-4eab-843c-09c466544fb7" providerId="ADAL" clId="{A3387321-CF26-46DA-B8E3-DDE6B57D0321}" dt="2024-10-08T15:21:10.282" v="471" actId="1076"/>
          <ac:spMkLst>
            <pc:docMk/>
            <pc:sldMk cId="1648204589" sldId="2212"/>
            <ac:spMk id="5" creationId="{0F0EB79E-F97B-032F-FB7E-FF7EA0CF6E29}"/>
          </ac:spMkLst>
        </pc:spChg>
        <pc:picChg chg="add mod">
          <ac:chgData name="Johanna Korhonen" userId="b5e1c2d7-5a91-4eab-843c-09c466544fb7" providerId="ADAL" clId="{A3387321-CF26-46DA-B8E3-DDE6B57D0321}" dt="2024-10-08T15:21:05.032" v="468" actId="1076"/>
          <ac:picMkLst>
            <pc:docMk/>
            <pc:sldMk cId="1648204589" sldId="2212"/>
            <ac:picMk id="2" creationId="{1A221DA0-7148-2910-42BF-E3E2104C5A6D}"/>
          </ac:picMkLst>
        </pc:picChg>
        <pc:picChg chg="add del mod">
          <ac:chgData name="Johanna Korhonen" userId="b5e1c2d7-5a91-4eab-843c-09c466544fb7" providerId="ADAL" clId="{A3387321-CF26-46DA-B8E3-DDE6B57D0321}" dt="2024-10-08T15:20:57.265" v="466" actId="478"/>
          <ac:picMkLst>
            <pc:docMk/>
            <pc:sldMk cId="1648204589" sldId="2212"/>
            <ac:picMk id="3" creationId="{4AC7D236-B110-1A5C-F47E-E689B445AF26}"/>
          </ac:picMkLst>
        </pc:picChg>
        <pc:picChg chg="del">
          <ac:chgData name="Johanna Korhonen" userId="b5e1c2d7-5a91-4eab-843c-09c466544fb7" providerId="ADAL" clId="{A3387321-CF26-46DA-B8E3-DDE6B57D0321}" dt="2024-10-08T15:04:15.864" v="362" actId="478"/>
          <ac:picMkLst>
            <pc:docMk/>
            <pc:sldMk cId="1648204589" sldId="2212"/>
            <ac:picMk id="6" creationId="{A7562795-1847-1F48-A3DC-459DD255DC43}"/>
          </ac:picMkLst>
        </pc:picChg>
      </pc:sldChg>
      <pc:sldChg chg="addSp delSp modSp add del mod setBg">
        <pc:chgData name="Johanna Korhonen" userId="b5e1c2d7-5a91-4eab-843c-09c466544fb7" providerId="ADAL" clId="{A3387321-CF26-46DA-B8E3-DDE6B57D0321}" dt="2024-10-08T15:09:02.800" v="410" actId="1076"/>
        <pc:sldMkLst>
          <pc:docMk/>
          <pc:sldMk cId="3653562061" sldId="8885"/>
        </pc:sldMkLst>
        <pc:spChg chg="add mod ord">
          <ac:chgData name="Johanna Korhonen" userId="b5e1c2d7-5a91-4eab-843c-09c466544fb7" providerId="ADAL" clId="{A3387321-CF26-46DA-B8E3-DDE6B57D0321}" dt="2024-10-08T15:08:55.763" v="409" actId="1076"/>
          <ac:spMkLst>
            <pc:docMk/>
            <pc:sldMk cId="3653562061" sldId="8885"/>
            <ac:spMk id="3" creationId="{F327D004-95AE-712C-0239-0701E8D40C46}"/>
          </ac:spMkLst>
        </pc:spChg>
        <pc:spChg chg="del">
          <ac:chgData name="Johanna Korhonen" userId="b5e1c2d7-5a91-4eab-843c-09c466544fb7" providerId="ADAL" clId="{A3387321-CF26-46DA-B8E3-DDE6B57D0321}" dt="2024-10-08T14:53:30.510" v="234" actId="478"/>
          <ac:spMkLst>
            <pc:docMk/>
            <pc:sldMk cId="3653562061" sldId="8885"/>
            <ac:spMk id="4" creationId="{00000000-0000-0000-0000-000000000000}"/>
          </ac:spMkLst>
        </pc:spChg>
        <pc:spChg chg="ord">
          <ac:chgData name="Johanna Korhonen" userId="b5e1c2d7-5a91-4eab-843c-09c466544fb7" providerId="ADAL" clId="{A3387321-CF26-46DA-B8E3-DDE6B57D0321}" dt="2024-10-08T14:57:50.431" v="264" actId="26606"/>
          <ac:spMkLst>
            <pc:docMk/>
            <pc:sldMk cId="3653562061" sldId="8885"/>
            <ac:spMk id="5" creationId="{E443C9DA-FE74-099B-7BA3-EA890436F9A2}"/>
          </ac:spMkLst>
        </pc:spChg>
        <pc:spChg chg="add mod">
          <ac:chgData name="Johanna Korhonen" userId="b5e1c2d7-5a91-4eab-843c-09c466544fb7" providerId="ADAL" clId="{A3387321-CF26-46DA-B8E3-DDE6B57D0321}" dt="2024-10-08T15:08:13.545" v="389" actId="1076"/>
          <ac:spMkLst>
            <pc:docMk/>
            <pc:sldMk cId="3653562061" sldId="8885"/>
            <ac:spMk id="11" creationId="{144116CE-1424-350A-6FE7-8F21FF98C50F}"/>
          </ac:spMkLst>
        </pc:spChg>
        <pc:spChg chg="add del">
          <ac:chgData name="Johanna Korhonen" userId="b5e1c2d7-5a91-4eab-843c-09c466544fb7" providerId="ADAL" clId="{A3387321-CF26-46DA-B8E3-DDE6B57D0321}" dt="2024-10-08T14:57:50.431" v="264" actId="26606"/>
          <ac:spMkLst>
            <pc:docMk/>
            <pc:sldMk cId="3653562061" sldId="8885"/>
            <ac:spMk id="12" creationId="{99ED5833-B85B-4103-8A3B-CAB0308E6C15}"/>
          </ac:spMkLst>
        </pc:spChg>
        <pc:grpChg chg="del">
          <ac:chgData name="Johanna Korhonen" userId="b5e1c2d7-5a91-4eab-843c-09c466544fb7" providerId="ADAL" clId="{A3387321-CF26-46DA-B8E3-DDE6B57D0321}" dt="2024-10-08T14:54:58.030" v="244" actId="478"/>
          <ac:grpSpMkLst>
            <pc:docMk/>
            <pc:sldMk cId="3653562061" sldId="8885"/>
            <ac:grpSpMk id="8" creationId="{C069135B-A34A-CFBE-FC01-4D60F3FE0997}"/>
          </ac:grpSpMkLst>
        </pc:grpChg>
        <pc:picChg chg="add mod">
          <ac:chgData name="Johanna Korhonen" userId="b5e1c2d7-5a91-4eab-843c-09c466544fb7" providerId="ADAL" clId="{A3387321-CF26-46DA-B8E3-DDE6B57D0321}" dt="2024-10-08T15:05:34.574" v="377" actId="1076"/>
          <ac:picMkLst>
            <pc:docMk/>
            <pc:sldMk cId="3653562061" sldId="8885"/>
            <ac:picMk id="2" creationId="{CC5A48FE-8BAA-3BA1-9CC1-CF6173BE86F1}"/>
          </ac:picMkLst>
        </pc:picChg>
        <pc:picChg chg="mod ord">
          <ac:chgData name="Johanna Korhonen" userId="b5e1c2d7-5a91-4eab-843c-09c466544fb7" providerId="ADAL" clId="{A3387321-CF26-46DA-B8E3-DDE6B57D0321}" dt="2024-10-08T14:58:38.101" v="280" actId="1076"/>
          <ac:picMkLst>
            <pc:docMk/>
            <pc:sldMk cId="3653562061" sldId="8885"/>
            <ac:picMk id="7" creationId="{4E14ED3F-E216-DEF0-3D6E-AF7B94E78FF7}"/>
          </ac:picMkLst>
        </pc:picChg>
        <pc:picChg chg="add mod">
          <ac:chgData name="Johanna Korhonen" userId="b5e1c2d7-5a91-4eab-843c-09c466544fb7" providerId="ADAL" clId="{A3387321-CF26-46DA-B8E3-DDE6B57D0321}" dt="2024-10-08T15:09:02.800" v="410" actId="1076"/>
          <ac:picMkLst>
            <pc:docMk/>
            <pc:sldMk cId="3653562061" sldId="8885"/>
            <ac:picMk id="13" creationId="{74C3FAAB-4025-61FE-9BBB-A11380755920}"/>
          </ac:picMkLst>
        </pc:picChg>
      </pc:sldChg>
      <pc:sldChg chg="delSp modSp add del mod">
        <pc:chgData name="Johanna Korhonen" userId="b5e1c2d7-5a91-4eab-843c-09c466544fb7" providerId="ADAL" clId="{A3387321-CF26-46DA-B8E3-DDE6B57D0321}" dt="2024-10-08T15:05:38.667" v="378" actId="47"/>
        <pc:sldMkLst>
          <pc:docMk/>
          <pc:sldMk cId="1867258104" sldId="8886"/>
        </pc:sldMkLst>
        <pc:spChg chg="mod">
          <ac:chgData name="Johanna Korhonen" userId="b5e1c2d7-5a91-4eab-843c-09c466544fb7" providerId="ADAL" clId="{A3387321-CF26-46DA-B8E3-DDE6B57D0321}" dt="2024-10-08T14:53:47.901" v="237" actId="207"/>
          <ac:spMkLst>
            <pc:docMk/>
            <pc:sldMk cId="1867258104" sldId="8886"/>
            <ac:spMk id="3" creationId="{F327D004-95AE-712C-0239-0701E8D40C46}"/>
          </ac:spMkLst>
        </pc:spChg>
        <pc:spChg chg="del">
          <ac:chgData name="Johanna Korhonen" userId="b5e1c2d7-5a91-4eab-843c-09c466544fb7" providerId="ADAL" clId="{A3387321-CF26-46DA-B8E3-DDE6B57D0321}" dt="2024-10-08T14:53:38.219" v="235" actId="478"/>
          <ac:spMkLst>
            <pc:docMk/>
            <pc:sldMk cId="1867258104" sldId="8886"/>
            <ac:spMk id="4" creationId="{00000000-0000-0000-0000-000000000000}"/>
          </ac:spMkLst>
        </pc:spChg>
        <pc:grpChg chg="del">
          <ac:chgData name="Johanna Korhonen" userId="b5e1c2d7-5a91-4eab-843c-09c466544fb7" providerId="ADAL" clId="{A3387321-CF26-46DA-B8E3-DDE6B57D0321}" dt="2024-10-08T14:53:41.534" v="236" actId="478"/>
          <ac:grpSpMkLst>
            <pc:docMk/>
            <pc:sldMk cId="1867258104" sldId="8886"/>
            <ac:grpSpMk id="8" creationId="{C069135B-A34A-CFBE-FC01-4D60F3FE0997}"/>
          </ac:grpSpMkLst>
        </pc:grpChg>
      </pc:sldChg>
      <pc:sldChg chg="delSp modSp add del mod">
        <pc:chgData name="Johanna Korhonen" userId="b5e1c2d7-5a91-4eab-843c-09c466544fb7" providerId="ADAL" clId="{A3387321-CF26-46DA-B8E3-DDE6B57D0321}" dt="2024-10-08T15:20:32.026" v="461" actId="207"/>
        <pc:sldMkLst>
          <pc:docMk/>
          <pc:sldMk cId="4094538292" sldId="8887"/>
        </pc:sldMkLst>
        <pc:spChg chg="mod">
          <ac:chgData name="Johanna Korhonen" userId="b5e1c2d7-5a91-4eab-843c-09c466544fb7" providerId="ADAL" clId="{A3387321-CF26-46DA-B8E3-DDE6B57D0321}" dt="2024-10-08T14:54:10.574" v="238" actId="207"/>
          <ac:spMkLst>
            <pc:docMk/>
            <pc:sldMk cId="4094538292" sldId="8887"/>
            <ac:spMk id="3" creationId="{F327D004-95AE-712C-0239-0701E8D40C46}"/>
          </ac:spMkLst>
        </pc:spChg>
        <pc:spChg chg="del">
          <ac:chgData name="Johanna Korhonen" userId="b5e1c2d7-5a91-4eab-843c-09c466544fb7" providerId="ADAL" clId="{A3387321-CF26-46DA-B8E3-DDE6B57D0321}" dt="2024-10-08T14:54:20.468" v="241" actId="478"/>
          <ac:spMkLst>
            <pc:docMk/>
            <pc:sldMk cId="4094538292" sldId="8887"/>
            <ac:spMk id="4" creationId="{00000000-0000-0000-0000-000000000000}"/>
          </ac:spMkLst>
        </pc:spChg>
        <pc:grpChg chg="del">
          <ac:chgData name="Johanna Korhonen" userId="b5e1c2d7-5a91-4eab-843c-09c466544fb7" providerId="ADAL" clId="{A3387321-CF26-46DA-B8E3-DDE6B57D0321}" dt="2024-10-08T14:54:14.031" v="239" actId="478"/>
          <ac:grpSpMkLst>
            <pc:docMk/>
            <pc:sldMk cId="4094538292" sldId="8887"/>
            <ac:grpSpMk id="8" creationId="{C069135B-A34A-CFBE-FC01-4D60F3FE0997}"/>
          </ac:grpSpMkLst>
        </pc:grpChg>
        <pc:graphicFrameChg chg="mod modGraphic">
          <ac:chgData name="Johanna Korhonen" userId="b5e1c2d7-5a91-4eab-843c-09c466544fb7" providerId="ADAL" clId="{A3387321-CF26-46DA-B8E3-DDE6B57D0321}" dt="2024-10-08T15:20:32.026" v="461" actId="207"/>
          <ac:graphicFrameMkLst>
            <pc:docMk/>
            <pc:sldMk cId="4094538292" sldId="8887"/>
            <ac:graphicFrameMk id="7" creationId="{56553334-72C1-5158-5C19-BAA04972BED4}"/>
          </ac:graphicFrameMkLst>
        </pc:graphicFrameChg>
      </pc:sldChg>
      <pc:sldChg chg="addSp delSp modSp add mod">
        <pc:chgData name="Johanna Korhonen" userId="b5e1c2d7-5a91-4eab-843c-09c466544fb7" providerId="ADAL" clId="{A3387321-CF26-46DA-B8E3-DDE6B57D0321}" dt="2024-10-09T07:06:25.799" v="614" actId="14100"/>
        <pc:sldMkLst>
          <pc:docMk/>
          <pc:sldMk cId="3874626586" sldId="8888"/>
        </pc:sldMkLst>
        <pc:spChg chg="add del mod">
          <ac:chgData name="Johanna Korhonen" userId="b5e1c2d7-5a91-4eab-843c-09c466544fb7" providerId="ADAL" clId="{A3387321-CF26-46DA-B8E3-DDE6B57D0321}" dt="2024-10-09T07:06:22.410" v="613" actId="14100"/>
          <ac:spMkLst>
            <pc:docMk/>
            <pc:sldMk cId="3874626586" sldId="8888"/>
            <ac:spMk id="2" creationId="{B2B245CB-8405-A558-B8C4-124E103C4DDB}"/>
          </ac:spMkLst>
        </pc:spChg>
        <pc:spChg chg="mod">
          <ac:chgData name="Johanna Korhonen" userId="b5e1c2d7-5a91-4eab-843c-09c466544fb7" providerId="ADAL" clId="{A3387321-CF26-46DA-B8E3-DDE6B57D0321}" dt="2024-10-09T07:06:25.799" v="614" actId="14100"/>
          <ac:spMkLst>
            <pc:docMk/>
            <pc:sldMk cId="3874626586" sldId="8888"/>
            <ac:spMk id="3" creationId="{B6A461C0-B484-BE73-47E2-F201D60BA070}"/>
          </ac:spMkLst>
        </pc:spChg>
        <pc:spChg chg="add del mod">
          <ac:chgData name="Johanna Korhonen" userId="b5e1c2d7-5a91-4eab-843c-09c466544fb7" providerId="ADAL" clId="{A3387321-CF26-46DA-B8E3-DDE6B57D0321}" dt="2024-10-08T15:25:11.968" v="477" actId="478"/>
          <ac:spMkLst>
            <pc:docMk/>
            <pc:sldMk cId="3874626586" sldId="8888"/>
            <ac:spMk id="5" creationId="{7C9C75DF-9C70-DE71-F77E-B209F5EC5F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7223E-089E-4198-AE53-1F1FAF69A414}"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81FBF018-D48D-41C4-AA77-694CD700C0FD}">
      <dgm:prSet/>
      <dgm:spPr/>
      <dgm:t>
        <a:bodyPr/>
        <a:lstStyle/>
        <a:p>
          <a:pPr>
            <a:defRPr b="1"/>
          </a:pPr>
          <a:r>
            <a:rPr lang="en-US"/>
            <a:t>Dec. 2016</a:t>
          </a:r>
        </a:p>
      </dgm:t>
    </dgm:pt>
    <dgm:pt modelId="{3B795598-EE63-4257-8298-A19FCE59C114}" type="parTrans" cxnId="{DF948FE6-0BEC-471E-9C54-613B660FF61B}">
      <dgm:prSet/>
      <dgm:spPr/>
      <dgm:t>
        <a:bodyPr/>
        <a:lstStyle/>
        <a:p>
          <a:endParaRPr lang="en-US"/>
        </a:p>
      </dgm:t>
    </dgm:pt>
    <dgm:pt modelId="{4A560DF2-7FDA-40D1-A25B-341BDA7E0BC4}" type="sibTrans" cxnId="{DF948FE6-0BEC-471E-9C54-613B660FF61B}">
      <dgm:prSet/>
      <dgm:spPr/>
      <dgm:t>
        <a:bodyPr/>
        <a:lstStyle/>
        <a:p>
          <a:endParaRPr lang="en-US"/>
        </a:p>
      </dgm:t>
    </dgm:pt>
    <dgm:pt modelId="{A4BA4FAB-0628-499B-BF6B-D846B29F139B}">
      <dgm:prSet/>
      <dgm:spPr/>
      <dgm:t>
        <a:bodyPr/>
        <a:lstStyle/>
        <a:p>
          <a:r>
            <a:rPr lang="en-US"/>
            <a:t>The 15th Session of the WMO </a:t>
          </a:r>
          <a:r>
            <a:rPr lang="en-US" b="1"/>
            <a:t>Commission for Hydrology (</a:t>
          </a:r>
          <a:r>
            <a:rPr lang="en-US" b="1" err="1"/>
            <a:t>CHy</a:t>
          </a:r>
          <a:r>
            <a:rPr lang="en-US" b="1"/>
            <a:t>) approves the pilot for HydroSOS.</a:t>
          </a:r>
        </a:p>
      </dgm:t>
    </dgm:pt>
    <dgm:pt modelId="{4527646B-0599-4F2E-96D5-266B283B6BE6}" type="parTrans" cxnId="{D21D4690-EEC5-4A8E-B26A-F07EEC89AD43}">
      <dgm:prSet/>
      <dgm:spPr/>
      <dgm:t>
        <a:bodyPr/>
        <a:lstStyle/>
        <a:p>
          <a:endParaRPr lang="en-US"/>
        </a:p>
      </dgm:t>
    </dgm:pt>
    <dgm:pt modelId="{E0DE3A78-10A1-4CFB-863A-50C84B0E50FD}" type="sibTrans" cxnId="{D21D4690-EEC5-4A8E-B26A-F07EEC89AD43}">
      <dgm:prSet/>
      <dgm:spPr/>
      <dgm:t>
        <a:bodyPr/>
        <a:lstStyle/>
        <a:p>
          <a:endParaRPr lang="en-US"/>
        </a:p>
      </dgm:t>
    </dgm:pt>
    <dgm:pt modelId="{19747009-88D5-479D-AC56-A9D130452ED2}">
      <dgm:prSet/>
      <dgm:spPr/>
      <dgm:t>
        <a:bodyPr/>
        <a:lstStyle/>
        <a:p>
          <a:pPr>
            <a:defRPr b="1"/>
          </a:pPr>
          <a:r>
            <a:rPr lang="en-US"/>
            <a:t>Sep. 2017</a:t>
          </a:r>
        </a:p>
      </dgm:t>
    </dgm:pt>
    <dgm:pt modelId="{1A7794D4-A265-42AB-8583-49B2EB18B304}" type="parTrans" cxnId="{F6F14A3B-FE1C-475A-B76B-9921629C4DDA}">
      <dgm:prSet/>
      <dgm:spPr/>
      <dgm:t>
        <a:bodyPr/>
        <a:lstStyle/>
        <a:p>
          <a:endParaRPr lang="en-US"/>
        </a:p>
      </dgm:t>
    </dgm:pt>
    <dgm:pt modelId="{9F0D8FC4-1038-498B-9CC5-3AB05D75EAF6}" type="sibTrans" cxnId="{F6F14A3B-FE1C-475A-B76B-9921629C4DDA}">
      <dgm:prSet/>
      <dgm:spPr/>
      <dgm:t>
        <a:bodyPr/>
        <a:lstStyle/>
        <a:p>
          <a:endParaRPr lang="en-US"/>
        </a:p>
      </dgm:t>
    </dgm:pt>
    <dgm:pt modelId="{CF2A9A13-6436-4CB6-80AA-FECA48473DFF}">
      <dgm:prSet/>
      <dgm:spPr/>
      <dgm:t>
        <a:bodyPr/>
        <a:lstStyle/>
        <a:p>
          <a:r>
            <a:rPr lang="en-US"/>
            <a:t>The HydroSOS </a:t>
          </a:r>
          <a:r>
            <a:rPr lang="en-US" b="1"/>
            <a:t>Initial Planning Meeting </a:t>
          </a:r>
          <a:r>
            <a:rPr lang="en-US"/>
            <a:t>is held, thus starting HydroSOS Pilot phase.</a:t>
          </a:r>
        </a:p>
      </dgm:t>
    </dgm:pt>
    <dgm:pt modelId="{130B7F79-1209-4AE2-A143-F828B5B63D03}" type="parTrans" cxnId="{A579622A-588F-4008-B210-A1EF383960CA}">
      <dgm:prSet/>
      <dgm:spPr/>
      <dgm:t>
        <a:bodyPr/>
        <a:lstStyle/>
        <a:p>
          <a:endParaRPr lang="en-US"/>
        </a:p>
      </dgm:t>
    </dgm:pt>
    <dgm:pt modelId="{2CE50B00-88A6-46DE-8040-AEEB3C42971F}" type="sibTrans" cxnId="{A579622A-588F-4008-B210-A1EF383960CA}">
      <dgm:prSet/>
      <dgm:spPr/>
      <dgm:t>
        <a:bodyPr/>
        <a:lstStyle/>
        <a:p>
          <a:endParaRPr lang="en-US"/>
        </a:p>
      </dgm:t>
    </dgm:pt>
    <dgm:pt modelId="{3B79107B-0FFB-4B91-9478-FCC6C3520678}">
      <dgm:prSet/>
      <dgm:spPr/>
      <dgm:t>
        <a:bodyPr/>
        <a:lstStyle/>
        <a:p>
          <a:pPr>
            <a:defRPr b="1"/>
          </a:pPr>
          <a:r>
            <a:rPr lang="en-US"/>
            <a:t>June 2019</a:t>
          </a:r>
        </a:p>
      </dgm:t>
    </dgm:pt>
    <dgm:pt modelId="{9D4FC272-5F4A-440F-AC4B-DFB1888025E3}" type="parTrans" cxnId="{9C0C92E6-092F-4C80-8E8D-F94DEA9B3EEF}">
      <dgm:prSet/>
      <dgm:spPr/>
      <dgm:t>
        <a:bodyPr/>
        <a:lstStyle/>
        <a:p>
          <a:endParaRPr lang="en-US"/>
        </a:p>
      </dgm:t>
    </dgm:pt>
    <dgm:pt modelId="{4E8F3187-F9A2-4D92-8638-4A5AEFA17138}" type="sibTrans" cxnId="{9C0C92E6-092F-4C80-8E8D-F94DEA9B3EEF}">
      <dgm:prSet/>
      <dgm:spPr/>
      <dgm:t>
        <a:bodyPr/>
        <a:lstStyle/>
        <a:p>
          <a:endParaRPr lang="en-US"/>
        </a:p>
      </dgm:t>
    </dgm:pt>
    <dgm:pt modelId="{47512D2D-A98E-4B7B-81C7-916C44AD305F}">
      <dgm:prSet/>
      <dgm:spPr/>
      <dgm:t>
        <a:bodyPr/>
        <a:lstStyle/>
        <a:p>
          <a:r>
            <a:rPr lang="en-US" b="1"/>
            <a:t>Cg-1</a:t>
          </a:r>
          <a:r>
            <a:rPr lang="en-CH" b="1"/>
            <a:t>8</a:t>
          </a:r>
          <a:r>
            <a:rPr lang="en-US"/>
            <a:t> </a:t>
          </a:r>
          <a:r>
            <a:rPr lang="en-US" b="1"/>
            <a:t>recognizes the HydroSOS </a:t>
          </a:r>
          <a:r>
            <a:rPr lang="en-US"/>
            <a:t>initiative as a fundamental component of the WMO Strategic Plan (Resolution 25). </a:t>
          </a:r>
          <a:r>
            <a:rPr lang="en-US" b="1"/>
            <a:t>HydroSOS supports the eight Long-Term Ambitions</a:t>
          </a:r>
          <a:r>
            <a:rPr lang="en-US"/>
            <a:t>.</a:t>
          </a:r>
        </a:p>
      </dgm:t>
    </dgm:pt>
    <dgm:pt modelId="{7AB6ED58-10DB-45C9-83F3-2631260F88CD}" type="parTrans" cxnId="{BCD94909-708A-477B-B24A-62970B9DBE84}">
      <dgm:prSet/>
      <dgm:spPr/>
      <dgm:t>
        <a:bodyPr/>
        <a:lstStyle/>
        <a:p>
          <a:endParaRPr lang="en-US"/>
        </a:p>
      </dgm:t>
    </dgm:pt>
    <dgm:pt modelId="{F8D15C27-B9C1-46B5-9448-C1B8A519A776}" type="sibTrans" cxnId="{BCD94909-708A-477B-B24A-62970B9DBE84}">
      <dgm:prSet/>
      <dgm:spPr/>
      <dgm:t>
        <a:bodyPr/>
        <a:lstStyle/>
        <a:p>
          <a:endParaRPr lang="en-US"/>
        </a:p>
      </dgm:t>
    </dgm:pt>
    <dgm:pt modelId="{B64770EB-405E-4F3A-A2A5-7082BEBBFE82}">
      <dgm:prSet/>
      <dgm:spPr/>
      <dgm:t>
        <a:bodyPr/>
        <a:lstStyle/>
        <a:p>
          <a:pPr>
            <a:defRPr b="1"/>
          </a:pPr>
          <a:r>
            <a:rPr lang="en-US"/>
            <a:t>2020–2021</a:t>
          </a:r>
        </a:p>
      </dgm:t>
    </dgm:pt>
    <dgm:pt modelId="{C39C39E5-D475-4C52-8A97-E32293529632}" type="parTrans" cxnId="{C5580FDF-E7D8-476F-9C78-9420B43C1FF9}">
      <dgm:prSet/>
      <dgm:spPr/>
      <dgm:t>
        <a:bodyPr/>
        <a:lstStyle/>
        <a:p>
          <a:endParaRPr lang="en-US"/>
        </a:p>
      </dgm:t>
    </dgm:pt>
    <dgm:pt modelId="{6A7B3D2B-5906-4964-AE80-8C74E26247CA}" type="sibTrans" cxnId="{C5580FDF-E7D8-476F-9C78-9420B43C1FF9}">
      <dgm:prSet/>
      <dgm:spPr/>
      <dgm:t>
        <a:bodyPr/>
        <a:lstStyle/>
        <a:p>
          <a:endParaRPr lang="en-US"/>
        </a:p>
      </dgm:t>
    </dgm:pt>
    <dgm:pt modelId="{A84068B0-B871-41C3-BE0F-FC9E5170CE57}">
      <dgm:prSet/>
      <dgm:spPr/>
      <dgm:t>
        <a:bodyPr/>
        <a:lstStyle/>
        <a:p>
          <a:r>
            <a:rPr lang="en-US" dirty="0"/>
            <a:t>WMO </a:t>
          </a:r>
          <a:r>
            <a:rPr lang="en-US" b="1" dirty="0"/>
            <a:t>Regional Associations task their Hydrological Bodies to </a:t>
          </a:r>
          <a:r>
            <a:rPr lang="en-US" b="1" dirty="0">
              <a:solidFill>
                <a:srgbClr val="C00000"/>
              </a:solidFill>
            </a:rPr>
            <a:t>"develop a regional implementation plan </a:t>
          </a:r>
          <a:r>
            <a:rPr lang="en-US" dirty="0"/>
            <a:t>for </a:t>
          </a:r>
          <a:r>
            <a:rPr lang="en-US" dirty="0" err="1"/>
            <a:t>HydroSOS</a:t>
          </a:r>
          <a:r>
            <a:rPr lang="en-US" dirty="0"/>
            <a:t>".</a:t>
          </a:r>
        </a:p>
      </dgm:t>
    </dgm:pt>
    <dgm:pt modelId="{2F0034AD-60B7-4CCC-87AD-EBE81EF99571}" type="parTrans" cxnId="{BD0D521A-7470-4247-87C8-BD9F0D6AB4FB}">
      <dgm:prSet/>
      <dgm:spPr/>
      <dgm:t>
        <a:bodyPr/>
        <a:lstStyle/>
        <a:p>
          <a:endParaRPr lang="en-US"/>
        </a:p>
      </dgm:t>
    </dgm:pt>
    <dgm:pt modelId="{AFEDBC52-C019-43C2-B13F-884806905C5E}" type="sibTrans" cxnId="{BD0D521A-7470-4247-87C8-BD9F0D6AB4FB}">
      <dgm:prSet/>
      <dgm:spPr/>
      <dgm:t>
        <a:bodyPr/>
        <a:lstStyle/>
        <a:p>
          <a:endParaRPr lang="en-US"/>
        </a:p>
      </dgm:t>
    </dgm:pt>
    <dgm:pt modelId="{D9E06875-CE49-4337-9E07-256ACF558066}">
      <dgm:prSet/>
      <dgm:spPr/>
      <dgm:t>
        <a:bodyPr/>
        <a:lstStyle/>
        <a:p>
          <a:pPr>
            <a:defRPr b="1"/>
          </a:pPr>
          <a:r>
            <a:rPr lang="en-US"/>
            <a:t>Oct. 2021</a:t>
          </a:r>
        </a:p>
      </dgm:t>
    </dgm:pt>
    <dgm:pt modelId="{E9BDC89B-AB4C-4BBA-BE82-5413041D887A}" type="parTrans" cxnId="{DAFD5E2B-18D9-4B33-AC3A-639B00A59328}">
      <dgm:prSet/>
      <dgm:spPr/>
      <dgm:t>
        <a:bodyPr/>
        <a:lstStyle/>
        <a:p>
          <a:endParaRPr lang="en-US"/>
        </a:p>
      </dgm:t>
    </dgm:pt>
    <dgm:pt modelId="{A08D4EA7-5544-4A68-A336-FD32AD5746CD}" type="sibTrans" cxnId="{DAFD5E2B-18D9-4B33-AC3A-639B00A59328}">
      <dgm:prSet/>
      <dgm:spPr/>
      <dgm:t>
        <a:bodyPr/>
        <a:lstStyle/>
        <a:p>
          <a:endParaRPr lang="en-US"/>
        </a:p>
      </dgm:t>
    </dgm:pt>
    <dgm:pt modelId="{F4DEC00E-C78F-4895-A14F-B57DFCCE28D1}">
      <dgm:prSet/>
      <dgm:spPr/>
      <dgm:t>
        <a:bodyPr/>
        <a:lstStyle/>
        <a:p>
          <a:r>
            <a:rPr lang="en-US" dirty="0"/>
            <a:t>The </a:t>
          </a:r>
          <a:r>
            <a:rPr lang="en-US" b="1" dirty="0"/>
            <a:t>Extraordinary World Meteorological Congress </a:t>
          </a:r>
          <a:r>
            <a:rPr lang="en-US" dirty="0"/>
            <a:t>confirms end of the </a:t>
          </a:r>
          <a:r>
            <a:rPr lang="en-US" dirty="0" err="1"/>
            <a:t>HydroSOS</a:t>
          </a:r>
          <a:r>
            <a:rPr lang="en-US" dirty="0"/>
            <a:t> pilot phase and requests to </a:t>
          </a:r>
          <a:r>
            <a:rPr lang="en-US" b="1" dirty="0"/>
            <a:t>move on to implementation</a:t>
          </a:r>
          <a:r>
            <a:rPr lang="en-US" dirty="0"/>
            <a:t>.</a:t>
          </a:r>
        </a:p>
      </dgm:t>
    </dgm:pt>
    <dgm:pt modelId="{690C9A7F-E80F-4691-A186-71AFF4E56FC2}" type="parTrans" cxnId="{38F5275F-2D85-4BEA-8F2B-88F485EF8BB0}">
      <dgm:prSet/>
      <dgm:spPr/>
      <dgm:t>
        <a:bodyPr/>
        <a:lstStyle/>
        <a:p>
          <a:endParaRPr lang="en-US"/>
        </a:p>
      </dgm:t>
    </dgm:pt>
    <dgm:pt modelId="{52C478E1-01DE-48F8-80CF-FBF53D2AC979}" type="sibTrans" cxnId="{38F5275F-2D85-4BEA-8F2B-88F485EF8BB0}">
      <dgm:prSet/>
      <dgm:spPr/>
      <dgm:t>
        <a:bodyPr/>
        <a:lstStyle/>
        <a:p>
          <a:endParaRPr lang="en-US"/>
        </a:p>
      </dgm:t>
    </dgm:pt>
    <dgm:pt modelId="{4ECB96EA-C41A-47F4-BEF0-E277675B82B8}">
      <dgm:prSet/>
      <dgm:spPr/>
      <dgm:t>
        <a:bodyPr/>
        <a:lstStyle/>
        <a:p>
          <a:pPr>
            <a:defRPr b="1"/>
          </a:pPr>
          <a:r>
            <a:rPr lang="en-US"/>
            <a:t>May 2023</a:t>
          </a:r>
        </a:p>
      </dgm:t>
    </dgm:pt>
    <dgm:pt modelId="{743FFB59-55AB-4EED-89DE-9360BAEF6081}" type="parTrans" cxnId="{0944EAB5-5D2F-48B0-B4FA-ADAF63886209}">
      <dgm:prSet/>
      <dgm:spPr/>
      <dgm:t>
        <a:bodyPr/>
        <a:lstStyle/>
        <a:p>
          <a:endParaRPr lang="en-US"/>
        </a:p>
      </dgm:t>
    </dgm:pt>
    <dgm:pt modelId="{988444B7-7DC3-4A66-97E4-6969BAE22714}" type="sibTrans" cxnId="{0944EAB5-5D2F-48B0-B4FA-ADAF63886209}">
      <dgm:prSet/>
      <dgm:spPr/>
      <dgm:t>
        <a:bodyPr/>
        <a:lstStyle/>
        <a:p>
          <a:endParaRPr lang="en-US"/>
        </a:p>
      </dgm:t>
    </dgm:pt>
    <dgm:pt modelId="{60E9BF5F-9DBF-4E8C-90ED-9EDA85B7FE17}">
      <dgm:prSet/>
      <dgm:spPr/>
      <dgm:t>
        <a:bodyPr/>
        <a:lstStyle/>
        <a:p>
          <a:r>
            <a:rPr lang="en-US" dirty="0"/>
            <a:t>The World Meteorological Congress 19 (</a:t>
          </a:r>
          <a:r>
            <a:rPr lang="en-US" b="1" dirty="0"/>
            <a:t>Cg-19) endorses </a:t>
          </a:r>
          <a:r>
            <a:rPr lang="en-US" b="1" dirty="0" err="1"/>
            <a:t>HydroSOS</a:t>
          </a:r>
          <a:r>
            <a:rPr lang="en-US" b="1" dirty="0"/>
            <a:t> </a:t>
          </a:r>
          <a:r>
            <a:rPr lang="en-US" b="1" dirty="0">
              <a:solidFill>
                <a:srgbClr val="C00000"/>
              </a:solidFill>
            </a:rPr>
            <a:t>Regional Implementation Plans.</a:t>
          </a:r>
        </a:p>
      </dgm:t>
    </dgm:pt>
    <dgm:pt modelId="{96345063-67BD-4AE1-B1A4-874B14DA98F4}" type="parTrans" cxnId="{A8D1D17D-8E11-4038-B18D-5B215C87266C}">
      <dgm:prSet/>
      <dgm:spPr/>
      <dgm:t>
        <a:bodyPr/>
        <a:lstStyle/>
        <a:p>
          <a:endParaRPr lang="en-US"/>
        </a:p>
      </dgm:t>
    </dgm:pt>
    <dgm:pt modelId="{BEB44266-F9C6-4764-8856-577EDA8CB7A6}" type="sibTrans" cxnId="{A8D1D17D-8E11-4038-B18D-5B215C87266C}">
      <dgm:prSet/>
      <dgm:spPr/>
      <dgm:t>
        <a:bodyPr/>
        <a:lstStyle/>
        <a:p>
          <a:endParaRPr lang="en-US"/>
        </a:p>
      </dgm:t>
    </dgm:pt>
    <dgm:pt modelId="{38714ED2-8307-49C9-8C83-695CE37A6FE1}">
      <dgm:prSet/>
      <dgm:spPr/>
      <dgm:t>
        <a:bodyPr/>
        <a:lstStyle/>
        <a:p>
          <a:pPr>
            <a:defRPr b="1"/>
          </a:pPr>
          <a:r>
            <a:rPr lang="en-US"/>
            <a:t>2024</a:t>
          </a:r>
        </a:p>
      </dgm:t>
    </dgm:pt>
    <dgm:pt modelId="{75AA2680-C549-451B-B1AA-777049DE62DB}" type="parTrans" cxnId="{15868F7C-DA65-44F6-A037-E079356FAA98}">
      <dgm:prSet/>
      <dgm:spPr/>
      <dgm:t>
        <a:bodyPr/>
        <a:lstStyle/>
        <a:p>
          <a:endParaRPr lang="en-US"/>
        </a:p>
      </dgm:t>
    </dgm:pt>
    <dgm:pt modelId="{4875188E-0050-4E49-B985-B7AC190EB90B}" type="sibTrans" cxnId="{15868F7C-DA65-44F6-A037-E079356FAA98}">
      <dgm:prSet/>
      <dgm:spPr/>
      <dgm:t>
        <a:bodyPr/>
        <a:lstStyle/>
        <a:p>
          <a:endParaRPr lang="en-US"/>
        </a:p>
      </dgm:t>
    </dgm:pt>
    <dgm:pt modelId="{129F3928-5278-4EF3-8081-769C565F9856}">
      <dgm:prSet/>
      <dgm:spPr/>
      <dgm:t>
        <a:bodyPr/>
        <a:lstStyle/>
        <a:p>
          <a:r>
            <a:rPr lang="en-US"/>
            <a:t>HydroSOS is being </a:t>
          </a:r>
          <a:r>
            <a:rPr lang="en-US" b="1"/>
            <a:t>implemented in several countries </a:t>
          </a:r>
          <a:r>
            <a:rPr lang="en-CH" b="1"/>
            <a:t>(&gt;60) </a:t>
          </a:r>
          <a:r>
            <a:rPr lang="en-US"/>
            <a:t>at different pace.</a:t>
          </a:r>
        </a:p>
      </dgm:t>
    </dgm:pt>
    <dgm:pt modelId="{382B4126-886E-4963-90DC-059F51C108D7}" type="parTrans" cxnId="{60F9BEFB-B415-45B4-9EE7-6A574D859F94}">
      <dgm:prSet/>
      <dgm:spPr/>
      <dgm:t>
        <a:bodyPr/>
        <a:lstStyle/>
        <a:p>
          <a:endParaRPr lang="en-US"/>
        </a:p>
      </dgm:t>
    </dgm:pt>
    <dgm:pt modelId="{D63BDE69-8F3D-44EC-97F1-FA69F28A1673}" type="sibTrans" cxnId="{60F9BEFB-B415-45B4-9EE7-6A574D859F94}">
      <dgm:prSet/>
      <dgm:spPr/>
      <dgm:t>
        <a:bodyPr/>
        <a:lstStyle/>
        <a:p>
          <a:endParaRPr lang="en-US"/>
        </a:p>
      </dgm:t>
    </dgm:pt>
    <dgm:pt modelId="{E57AF809-277F-4A92-BE72-26625B4A4FF7}" type="pres">
      <dgm:prSet presAssocID="{3747223E-089E-4198-AE53-1F1FAF69A414}" presName="root" presStyleCnt="0">
        <dgm:presLayoutVars>
          <dgm:chMax/>
          <dgm:chPref/>
          <dgm:animLvl val="lvl"/>
        </dgm:presLayoutVars>
      </dgm:prSet>
      <dgm:spPr/>
    </dgm:pt>
    <dgm:pt modelId="{E88F099C-C2CB-4108-90BD-45743A78B3EA}" type="pres">
      <dgm:prSet presAssocID="{3747223E-089E-4198-AE53-1F1FAF69A414}" presName="divider" presStyleLbl="node1" presStyleIdx="0" presStyleCnt="1"/>
      <dgm:spPr/>
    </dgm:pt>
    <dgm:pt modelId="{F512EC4D-94E9-4A84-8BDC-F4C17898D448}" type="pres">
      <dgm:prSet presAssocID="{3747223E-089E-4198-AE53-1F1FAF69A414}" presName="nodes" presStyleCnt="0">
        <dgm:presLayoutVars>
          <dgm:chMax/>
          <dgm:chPref/>
          <dgm:animLvl val="lvl"/>
        </dgm:presLayoutVars>
      </dgm:prSet>
      <dgm:spPr/>
    </dgm:pt>
    <dgm:pt modelId="{5A331878-AD12-46CE-BBC9-5D589E5523D3}" type="pres">
      <dgm:prSet presAssocID="{81FBF018-D48D-41C4-AA77-694CD700C0FD}" presName="composite" presStyleCnt="0"/>
      <dgm:spPr/>
    </dgm:pt>
    <dgm:pt modelId="{6A05F263-336D-4569-BA87-C1432F989E94}" type="pres">
      <dgm:prSet presAssocID="{81FBF018-D48D-41C4-AA77-694CD700C0FD}" presName="L1TextContainer" presStyleLbl="revTx" presStyleIdx="0" presStyleCnt="7">
        <dgm:presLayoutVars>
          <dgm:chMax val="1"/>
          <dgm:chPref val="1"/>
          <dgm:bulletEnabled val="1"/>
        </dgm:presLayoutVars>
      </dgm:prSet>
      <dgm:spPr/>
    </dgm:pt>
    <dgm:pt modelId="{05009795-B4B4-45D0-AC8F-C7F829420145}" type="pres">
      <dgm:prSet presAssocID="{81FBF018-D48D-41C4-AA77-694CD700C0FD}" presName="L2TextContainerWrapper" presStyleCnt="0">
        <dgm:presLayoutVars>
          <dgm:chMax val="0"/>
          <dgm:chPref val="0"/>
          <dgm:bulletEnabled val="1"/>
        </dgm:presLayoutVars>
      </dgm:prSet>
      <dgm:spPr/>
    </dgm:pt>
    <dgm:pt modelId="{19F85B05-C1D6-42D3-AF49-1F2CE9ED2BBB}" type="pres">
      <dgm:prSet presAssocID="{81FBF018-D48D-41C4-AA77-694CD700C0FD}" presName="L2TextContainer" presStyleLbl="bgAccFollowNode1" presStyleIdx="0" presStyleCnt="7"/>
      <dgm:spPr/>
    </dgm:pt>
    <dgm:pt modelId="{14524C49-468B-4C5E-95D4-F9F5F0598743}" type="pres">
      <dgm:prSet presAssocID="{81FBF018-D48D-41C4-AA77-694CD700C0FD}" presName="FlexibleEmptyPlaceHolder" presStyleCnt="0"/>
      <dgm:spPr/>
    </dgm:pt>
    <dgm:pt modelId="{C8DD0097-17B7-424D-80DB-D3110DF7BD4B}" type="pres">
      <dgm:prSet presAssocID="{81FBF018-D48D-41C4-AA77-694CD700C0FD}" presName="ConnectLine" presStyleLbl="alignNode1" presStyleIdx="0"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6DCBE76-FD2F-4815-B743-4263B1ECC39B}" type="pres">
      <dgm:prSet presAssocID="{81FBF018-D48D-41C4-AA77-694CD700C0FD}"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5BC74AF5-8535-4B68-8C3A-3DC38AE7EDCC}" type="pres">
      <dgm:prSet presAssocID="{81FBF018-D48D-41C4-AA77-694CD700C0FD}" presName="EmptyPlaceHolder" presStyleCnt="0"/>
      <dgm:spPr/>
    </dgm:pt>
    <dgm:pt modelId="{824562BB-0C81-4444-9315-279032245F21}" type="pres">
      <dgm:prSet presAssocID="{4A560DF2-7FDA-40D1-A25B-341BDA7E0BC4}" presName="spaceBetweenRectangles" presStyleCnt="0"/>
      <dgm:spPr/>
    </dgm:pt>
    <dgm:pt modelId="{88A2FFA9-E593-470C-908F-1936C49C19C4}" type="pres">
      <dgm:prSet presAssocID="{19747009-88D5-479D-AC56-A9D130452ED2}" presName="composite" presStyleCnt="0"/>
      <dgm:spPr/>
    </dgm:pt>
    <dgm:pt modelId="{B5EA87D7-4BDC-40E1-91EA-76A418BF7837}" type="pres">
      <dgm:prSet presAssocID="{19747009-88D5-479D-AC56-A9D130452ED2}" presName="L1TextContainer" presStyleLbl="revTx" presStyleIdx="1" presStyleCnt="7">
        <dgm:presLayoutVars>
          <dgm:chMax val="1"/>
          <dgm:chPref val="1"/>
          <dgm:bulletEnabled val="1"/>
        </dgm:presLayoutVars>
      </dgm:prSet>
      <dgm:spPr/>
    </dgm:pt>
    <dgm:pt modelId="{8D45D080-DDCA-4192-87FB-93E8065CBBF9}" type="pres">
      <dgm:prSet presAssocID="{19747009-88D5-479D-AC56-A9D130452ED2}" presName="L2TextContainerWrapper" presStyleCnt="0">
        <dgm:presLayoutVars>
          <dgm:chMax val="0"/>
          <dgm:chPref val="0"/>
          <dgm:bulletEnabled val="1"/>
        </dgm:presLayoutVars>
      </dgm:prSet>
      <dgm:spPr/>
    </dgm:pt>
    <dgm:pt modelId="{066EC31A-AE96-4E78-ACAA-44C66A2CE8E6}" type="pres">
      <dgm:prSet presAssocID="{19747009-88D5-479D-AC56-A9D130452ED2}" presName="L2TextContainer" presStyleLbl="bgAccFollowNode1" presStyleIdx="1" presStyleCnt="7"/>
      <dgm:spPr/>
    </dgm:pt>
    <dgm:pt modelId="{DB392DDD-4C8E-49CD-8656-B4B8CCB2D51B}" type="pres">
      <dgm:prSet presAssocID="{19747009-88D5-479D-AC56-A9D130452ED2}" presName="FlexibleEmptyPlaceHolder" presStyleCnt="0"/>
      <dgm:spPr/>
    </dgm:pt>
    <dgm:pt modelId="{F7C8E43A-B9C4-4E13-96E8-FF6BE2C714C1}" type="pres">
      <dgm:prSet presAssocID="{19747009-88D5-479D-AC56-A9D130452ED2}" presName="ConnectLine" presStyleLbl="alignNode1" presStyleIdx="1"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D6B43F2-F916-47B3-9006-D81893144CED}" type="pres">
      <dgm:prSet presAssocID="{19747009-88D5-479D-AC56-A9D130452ED2}"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4714F345-4680-4C3E-8C2D-9F8B6C222C5F}" type="pres">
      <dgm:prSet presAssocID="{19747009-88D5-479D-AC56-A9D130452ED2}" presName="EmptyPlaceHolder" presStyleCnt="0"/>
      <dgm:spPr/>
    </dgm:pt>
    <dgm:pt modelId="{94DEA0DF-E832-4377-9521-63FA4412FD67}" type="pres">
      <dgm:prSet presAssocID="{9F0D8FC4-1038-498B-9CC5-3AB05D75EAF6}" presName="spaceBetweenRectangles" presStyleCnt="0"/>
      <dgm:spPr/>
    </dgm:pt>
    <dgm:pt modelId="{54184DB4-FA79-475A-BB88-35E227EBF4DE}" type="pres">
      <dgm:prSet presAssocID="{3B79107B-0FFB-4B91-9478-FCC6C3520678}" presName="composite" presStyleCnt="0"/>
      <dgm:spPr/>
    </dgm:pt>
    <dgm:pt modelId="{9E84939A-4307-4D13-AB1C-75C22AB7BBBD}" type="pres">
      <dgm:prSet presAssocID="{3B79107B-0FFB-4B91-9478-FCC6C3520678}" presName="L1TextContainer" presStyleLbl="revTx" presStyleIdx="2" presStyleCnt="7">
        <dgm:presLayoutVars>
          <dgm:chMax val="1"/>
          <dgm:chPref val="1"/>
          <dgm:bulletEnabled val="1"/>
        </dgm:presLayoutVars>
      </dgm:prSet>
      <dgm:spPr/>
    </dgm:pt>
    <dgm:pt modelId="{B5BE8BAF-A998-46F1-9FDA-E03D6D09BCC2}" type="pres">
      <dgm:prSet presAssocID="{3B79107B-0FFB-4B91-9478-FCC6C3520678}" presName="L2TextContainerWrapper" presStyleCnt="0">
        <dgm:presLayoutVars>
          <dgm:chMax val="0"/>
          <dgm:chPref val="0"/>
          <dgm:bulletEnabled val="1"/>
        </dgm:presLayoutVars>
      </dgm:prSet>
      <dgm:spPr/>
    </dgm:pt>
    <dgm:pt modelId="{151A55FA-1825-4629-8706-C7E059726730}" type="pres">
      <dgm:prSet presAssocID="{3B79107B-0FFB-4B91-9478-FCC6C3520678}" presName="L2TextContainer" presStyleLbl="bgAccFollowNode1" presStyleIdx="2" presStyleCnt="7"/>
      <dgm:spPr/>
    </dgm:pt>
    <dgm:pt modelId="{9557903E-B7B4-400B-90BC-D8FD7B61799B}" type="pres">
      <dgm:prSet presAssocID="{3B79107B-0FFB-4B91-9478-FCC6C3520678}" presName="FlexibleEmptyPlaceHolder" presStyleCnt="0"/>
      <dgm:spPr/>
    </dgm:pt>
    <dgm:pt modelId="{D20330F3-4B4D-46BA-8782-7AFE925F92BF}" type="pres">
      <dgm:prSet presAssocID="{3B79107B-0FFB-4B91-9478-FCC6C3520678}" presName="ConnectLine" presStyleLbl="alignNode1" presStyleIdx="2"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7E6FB1F-53FD-4AD3-AA33-A17B433CEA62}" type="pres">
      <dgm:prSet presAssocID="{3B79107B-0FFB-4B91-9478-FCC6C3520678}"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FE4EBD4D-8D3E-493D-BD63-83AD8B6B90EC}" type="pres">
      <dgm:prSet presAssocID="{3B79107B-0FFB-4B91-9478-FCC6C3520678}" presName="EmptyPlaceHolder" presStyleCnt="0"/>
      <dgm:spPr/>
    </dgm:pt>
    <dgm:pt modelId="{29A8D503-5177-4D08-8E31-1E2D9F408752}" type="pres">
      <dgm:prSet presAssocID="{4E8F3187-F9A2-4D92-8638-4A5AEFA17138}" presName="spaceBetweenRectangles" presStyleCnt="0"/>
      <dgm:spPr/>
    </dgm:pt>
    <dgm:pt modelId="{F86BA345-0270-4898-824B-E29CD639FFDC}" type="pres">
      <dgm:prSet presAssocID="{B64770EB-405E-4F3A-A2A5-7082BEBBFE82}" presName="composite" presStyleCnt="0"/>
      <dgm:spPr/>
    </dgm:pt>
    <dgm:pt modelId="{2323E730-34B2-4BCE-B5F1-3C3DF8D10AB7}" type="pres">
      <dgm:prSet presAssocID="{B64770EB-405E-4F3A-A2A5-7082BEBBFE82}" presName="L1TextContainer" presStyleLbl="revTx" presStyleIdx="3" presStyleCnt="7">
        <dgm:presLayoutVars>
          <dgm:chMax val="1"/>
          <dgm:chPref val="1"/>
          <dgm:bulletEnabled val="1"/>
        </dgm:presLayoutVars>
      </dgm:prSet>
      <dgm:spPr/>
    </dgm:pt>
    <dgm:pt modelId="{BAD63789-0D07-41D4-B238-CCEC7CEDB99A}" type="pres">
      <dgm:prSet presAssocID="{B64770EB-405E-4F3A-A2A5-7082BEBBFE82}" presName="L2TextContainerWrapper" presStyleCnt="0">
        <dgm:presLayoutVars>
          <dgm:chMax val="0"/>
          <dgm:chPref val="0"/>
          <dgm:bulletEnabled val="1"/>
        </dgm:presLayoutVars>
      </dgm:prSet>
      <dgm:spPr/>
    </dgm:pt>
    <dgm:pt modelId="{F224352D-2C14-4648-BC70-8316750385B4}" type="pres">
      <dgm:prSet presAssocID="{B64770EB-405E-4F3A-A2A5-7082BEBBFE82}" presName="L2TextContainer" presStyleLbl="bgAccFollowNode1" presStyleIdx="3" presStyleCnt="7"/>
      <dgm:spPr/>
    </dgm:pt>
    <dgm:pt modelId="{C34E6A04-445D-4CC7-BC90-E8052F6F4296}" type="pres">
      <dgm:prSet presAssocID="{B64770EB-405E-4F3A-A2A5-7082BEBBFE82}" presName="FlexibleEmptyPlaceHolder" presStyleCnt="0"/>
      <dgm:spPr/>
    </dgm:pt>
    <dgm:pt modelId="{B948E986-E74B-416A-9C37-6F2ED696863A}" type="pres">
      <dgm:prSet presAssocID="{B64770EB-405E-4F3A-A2A5-7082BEBBFE82}" presName="ConnectLine" presStyleLbl="alignNode1" presStyleIdx="3"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D3EB9A9-AEAA-4A32-BE4E-AEB87B233E81}" type="pres">
      <dgm:prSet presAssocID="{B64770EB-405E-4F3A-A2A5-7082BEBBFE82}"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C9029249-D9F2-4462-8B61-A720BA81FC1B}" type="pres">
      <dgm:prSet presAssocID="{B64770EB-405E-4F3A-A2A5-7082BEBBFE82}" presName="EmptyPlaceHolder" presStyleCnt="0"/>
      <dgm:spPr/>
    </dgm:pt>
    <dgm:pt modelId="{0A586D3B-8285-4E09-8DC5-1E76324C2A09}" type="pres">
      <dgm:prSet presAssocID="{6A7B3D2B-5906-4964-AE80-8C74E26247CA}" presName="spaceBetweenRectangles" presStyleCnt="0"/>
      <dgm:spPr/>
    </dgm:pt>
    <dgm:pt modelId="{58043255-C7FD-45AD-9B56-CAC9A6A792D3}" type="pres">
      <dgm:prSet presAssocID="{D9E06875-CE49-4337-9E07-256ACF558066}" presName="composite" presStyleCnt="0"/>
      <dgm:spPr/>
    </dgm:pt>
    <dgm:pt modelId="{DA2FC160-B9F6-4583-80EE-447484E8C173}" type="pres">
      <dgm:prSet presAssocID="{D9E06875-CE49-4337-9E07-256ACF558066}" presName="L1TextContainer" presStyleLbl="revTx" presStyleIdx="4" presStyleCnt="7">
        <dgm:presLayoutVars>
          <dgm:chMax val="1"/>
          <dgm:chPref val="1"/>
          <dgm:bulletEnabled val="1"/>
        </dgm:presLayoutVars>
      </dgm:prSet>
      <dgm:spPr/>
    </dgm:pt>
    <dgm:pt modelId="{4F148279-690C-48ED-86CB-DF6A6F151228}" type="pres">
      <dgm:prSet presAssocID="{D9E06875-CE49-4337-9E07-256ACF558066}" presName="L2TextContainerWrapper" presStyleCnt="0">
        <dgm:presLayoutVars>
          <dgm:chMax val="0"/>
          <dgm:chPref val="0"/>
          <dgm:bulletEnabled val="1"/>
        </dgm:presLayoutVars>
      </dgm:prSet>
      <dgm:spPr/>
    </dgm:pt>
    <dgm:pt modelId="{10500C21-C6F0-41FC-883E-FC8D5C8BBF3A}" type="pres">
      <dgm:prSet presAssocID="{D9E06875-CE49-4337-9E07-256ACF558066}" presName="L2TextContainer" presStyleLbl="bgAccFollowNode1" presStyleIdx="4" presStyleCnt="7"/>
      <dgm:spPr/>
    </dgm:pt>
    <dgm:pt modelId="{F96807E8-E4F9-417C-BD5B-39D445475D00}" type="pres">
      <dgm:prSet presAssocID="{D9E06875-CE49-4337-9E07-256ACF558066}" presName="FlexibleEmptyPlaceHolder" presStyleCnt="0"/>
      <dgm:spPr/>
    </dgm:pt>
    <dgm:pt modelId="{C45F5346-EAB8-4738-A430-24C43D38696A}" type="pres">
      <dgm:prSet presAssocID="{D9E06875-CE49-4337-9E07-256ACF558066}" presName="ConnectLine" presStyleLbl="alignNode1" presStyleIdx="4"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B20B17A-901D-4099-8D36-C8A1E5D86214}" type="pres">
      <dgm:prSet presAssocID="{D9E06875-CE49-4337-9E07-256ACF558066}"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F11317C6-2E6E-43B0-A404-B7707B1834D4}" type="pres">
      <dgm:prSet presAssocID="{D9E06875-CE49-4337-9E07-256ACF558066}" presName="EmptyPlaceHolder" presStyleCnt="0"/>
      <dgm:spPr/>
    </dgm:pt>
    <dgm:pt modelId="{27EA1F9D-469A-407F-B7F5-1101B41DEBAF}" type="pres">
      <dgm:prSet presAssocID="{A08D4EA7-5544-4A68-A336-FD32AD5746CD}" presName="spaceBetweenRectangles" presStyleCnt="0"/>
      <dgm:spPr/>
    </dgm:pt>
    <dgm:pt modelId="{177BE02C-E159-43B1-8515-85D918AA9384}" type="pres">
      <dgm:prSet presAssocID="{4ECB96EA-C41A-47F4-BEF0-E277675B82B8}" presName="composite" presStyleCnt="0"/>
      <dgm:spPr/>
    </dgm:pt>
    <dgm:pt modelId="{78B71533-CBF8-487C-8ED7-009D524BCCCB}" type="pres">
      <dgm:prSet presAssocID="{4ECB96EA-C41A-47F4-BEF0-E277675B82B8}" presName="L1TextContainer" presStyleLbl="revTx" presStyleIdx="5" presStyleCnt="7">
        <dgm:presLayoutVars>
          <dgm:chMax val="1"/>
          <dgm:chPref val="1"/>
          <dgm:bulletEnabled val="1"/>
        </dgm:presLayoutVars>
      </dgm:prSet>
      <dgm:spPr/>
    </dgm:pt>
    <dgm:pt modelId="{DDDEE728-9C98-49F5-8718-3034F4493B6B}" type="pres">
      <dgm:prSet presAssocID="{4ECB96EA-C41A-47F4-BEF0-E277675B82B8}" presName="L2TextContainerWrapper" presStyleCnt="0">
        <dgm:presLayoutVars>
          <dgm:chMax val="0"/>
          <dgm:chPref val="0"/>
          <dgm:bulletEnabled val="1"/>
        </dgm:presLayoutVars>
      </dgm:prSet>
      <dgm:spPr/>
    </dgm:pt>
    <dgm:pt modelId="{DD8F4AB8-147D-4E48-BC15-46A6DA8A0633}" type="pres">
      <dgm:prSet presAssocID="{4ECB96EA-C41A-47F4-BEF0-E277675B82B8}" presName="L2TextContainer" presStyleLbl="bgAccFollowNode1" presStyleIdx="5" presStyleCnt="7"/>
      <dgm:spPr/>
    </dgm:pt>
    <dgm:pt modelId="{942CBA0C-43A9-4639-9E87-06E2B5B23D72}" type="pres">
      <dgm:prSet presAssocID="{4ECB96EA-C41A-47F4-BEF0-E277675B82B8}" presName="FlexibleEmptyPlaceHolder" presStyleCnt="0"/>
      <dgm:spPr/>
    </dgm:pt>
    <dgm:pt modelId="{C38914AC-7D8F-465E-B942-715FB4540B3F}" type="pres">
      <dgm:prSet presAssocID="{4ECB96EA-C41A-47F4-BEF0-E277675B82B8}" presName="ConnectLine" presStyleLbl="alignNode1" presStyleIdx="5"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DFF9841-7878-4BAB-AE50-A98E6F5EEA86}" type="pres">
      <dgm:prSet presAssocID="{4ECB96EA-C41A-47F4-BEF0-E277675B82B8}"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D0F88E0F-45F2-450A-A4E3-ED1744421356}" type="pres">
      <dgm:prSet presAssocID="{4ECB96EA-C41A-47F4-BEF0-E277675B82B8}" presName="EmptyPlaceHolder" presStyleCnt="0"/>
      <dgm:spPr/>
    </dgm:pt>
    <dgm:pt modelId="{A716800D-F50B-4119-9A2F-E9338F677725}" type="pres">
      <dgm:prSet presAssocID="{988444B7-7DC3-4A66-97E4-6969BAE22714}" presName="spaceBetweenRectangles" presStyleCnt="0"/>
      <dgm:spPr/>
    </dgm:pt>
    <dgm:pt modelId="{36C2C13B-7645-45ED-A4C7-339E048A8528}" type="pres">
      <dgm:prSet presAssocID="{38714ED2-8307-49C9-8C83-695CE37A6FE1}" presName="composite" presStyleCnt="0"/>
      <dgm:spPr/>
    </dgm:pt>
    <dgm:pt modelId="{2E7A067E-56BF-4276-B911-041B37DF67BF}" type="pres">
      <dgm:prSet presAssocID="{38714ED2-8307-49C9-8C83-695CE37A6FE1}" presName="L1TextContainer" presStyleLbl="revTx" presStyleIdx="6" presStyleCnt="7">
        <dgm:presLayoutVars>
          <dgm:chMax val="1"/>
          <dgm:chPref val="1"/>
          <dgm:bulletEnabled val="1"/>
        </dgm:presLayoutVars>
      </dgm:prSet>
      <dgm:spPr/>
    </dgm:pt>
    <dgm:pt modelId="{8A7AD75C-C01A-4AAB-8A60-7B51DBCFD7ED}" type="pres">
      <dgm:prSet presAssocID="{38714ED2-8307-49C9-8C83-695CE37A6FE1}" presName="L2TextContainerWrapper" presStyleCnt="0">
        <dgm:presLayoutVars>
          <dgm:chMax val="0"/>
          <dgm:chPref val="0"/>
          <dgm:bulletEnabled val="1"/>
        </dgm:presLayoutVars>
      </dgm:prSet>
      <dgm:spPr/>
    </dgm:pt>
    <dgm:pt modelId="{377272B1-8BB5-4838-B0E4-E3A550D888D2}" type="pres">
      <dgm:prSet presAssocID="{38714ED2-8307-49C9-8C83-695CE37A6FE1}" presName="L2TextContainer" presStyleLbl="bgAccFollowNode1" presStyleIdx="6" presStyleCnt="7" custScaleX="113512"/>
      <dgm:spPr/>
    </dgm:pt>
    <dgm:pt modelId="{DEF6AA7F-17FB-4F8E-A798-EBA7D7604B27}" type="pres">
      <dgm:prSet presAssocID="{38714ED2-8307-49C9-8C83-695CE37A6FE1}" presName="FlexibleEmptyPlaceHolder" presStyleCnt="0"/>
      <dgm:spPr/>
    </dgm:pt>
    <dgm:pt modelId="{D1D08B89-7936-40B6-A4E0-F73385FF2DA5}" type="pres">
      <dgm:prSet presAssocID="{38714ED2-8307-49C9-8C83-695CE37A6FE1}" presName="ConnectLine" presStyleLbl="alignNode1" presStyleIdx="6"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CEFA524-7FB0-4DF8-8435-B0699F053ABA}" type="pres">
      <dgm:prSet presAssocID="{38714ED2-8307-49C9-8C83-695CE37A6FE1}"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8D9039AB-C0CB-46C4-816F-8959FBE0A007}" type="pres">
      <dgm:prSet presAssocID="{38714ED2-8307-49C9-8C83-695CE37A6FE1}" presName="EmptyPlaceHolder" presStyleCnt="0"/>
      <dgm:spPr/>
    </dgm:pt>
  </dgm:ptLst>
  <dgm:cxnLst>
    <dgm:cxn modelId="{BCD94909-708A-477B-B24A-62970B9DBE84}" srcId="{3B79107B-0FFB-4B91-9478-FCC6C3520678}" destId="{47512D2D-A98E-4B7B-81C7-916C44AD305F}" srcOrd="0" destOrd="0" parTransId="{7AB6ED58-10DB-45C9-83F3-2631260F88CD}" sibTransId="{F8D15C27-B9C1-46B5-9448-C1B8A519A776}"/>
    <dgm:cxn modelId="{BD0D521A-7470-4247-87C8-BD9F0D6AB4FB}" srcId="{B64770EB-405E-4F3A-A2A5-7082BEBBFE82}" destId="{A84068B0-B871-41C3-BE0F-FC9E5170CE57}" srcOrd="0" destOrd="0" parTransId="{2F0034AD-60B7-4CCC-87AD-EBE81EF99571}" sibTransId="{AFEDBC52-C019-43C2-B13F-884806905C5E}"/>
    <dgm:cxn modelId="{8FCF5822-470A-4B1E-BB19-B62A21F8E827}" type="presOf" srcId="{81FBF018-D48D-41C4-AA77-694CD700C0FD}" destId="{6A05F263-336D-4569-BA87-C1432F989E94}" srcOrd="0" destOrd="0" presId="urn:microsoft.com/office/officeart/2017/3/layout/HorizontalPathTimeline"/>
    <dgm:cxn modelId="{AC32F827-5DA6-4DB8-8062-DE10460039A9}" type="presOf" srcId="{F4DEC00E-C78F-4895-A14F-B57DFCCE28D1}" destId="{10500C21-C6F0-41FC-883E-FC8D5C8BBF3A}" srcOrd="0" destOrd="0" presId="urn:microsoft.com/office/officeart/2017/3/layout/HorizontalPathTimeline"/>
    <dgm:cxn modelId="{A579622A-588F-4008-B210-A1EF383960CA}" srcId="{19747009-88D5-479D-AC56-A9D130452ED2}" destId="{CF2A9A13-6436-4CB6-80AA-FECA48473DFF}" srcOrd="0" destOrd="0" parTransId="{130B7F79-1209-4AE2-A143-F828B5B63D03}" sibTransId="{2CE50B00-88A6-46DE-8040-AEEB3C42971F}"/>
    <dgm:cxn modelId="{DAFD5E2B-18D9-4B33-AC3A-639B00A59328}" srcId="{3747223E-089E-4198-AE53-1F1FAF69A414}" destId="{D9E06875-CE49-4337-9E07-256ACF558066}" srcOrd="4" destOrd="0" parTransId="{E9BDC89B-AB4C-4BBA-BE82-5413041D887A}" sibTransId="{A08D4EA7-5544-4A68-A336-FD32AD5746CD}"/>
    <dgm:cxn modelId="{AA03ED2E-5327-449B-9591-4FA9D0A9D61D}" type="presOf" srcId="{D9E06875-CE49-4337-9E07-256ACF558066}" destId="{DA2FC160-B9F6-4583-80EE-447484E8C173}" srcOrd="0" destOrd="0" presId="urn:microsoft.com/office/officeart/2017/3/layout/HorizontalPathTimeline"/>
    <dgm:cxn modelId="{8509922F-CCD4-4C5A-8272-36F6601D5E79}" type="presOf" srcId="{38714ED2-8307-49C9-8C83-695CE37A6FE1}" destId="{2E7A067E-56BF-4276-B911-041B37DF67BF}" srcOrd="0" destOrd="0" presId="urn:microsoft.com/office/officeart/2017/3/layout/HorizontalPathTimeline"/>
    <dgm:cxn modelId="{7B0A4E32-2A38-4267-840E-126F158DC775}" type="presOf" srcId="{129F3928-5278-4EF3-8081-769C565F9856}" destId="{377272B1-8BB5-4838-B0E4-E3A550D888D2}" srcOrd="0" destOrd="0" presId="urn:microsoft.com/office/officeart/2017/3/layout/HorizontalPathTimeline"/>
    <dgm:cxn modelId="{F6F14A3B-FE1C-475A-B76B-9921629C4DDA}" srcId="{3747223E-089E-4198-AE53-1F1FAF69A414}" destId="{19747009-88D5-479D-AC56-A9D130452ED2}" srcOrd="1" destOrd="0" parTransId="{1A7794D4-A265-42AB-8583-49B2EB18B304}" sibTransId="{9F0D8FC4-1038-498B-9CC5-3AB05D75EAF6}"/>
    <dgm:cxn modelId="{76E44D5B-4A9E-4795-8DCA-7FFAD598CCA8}" type="presOf" srcId="{3B79107B-0FFB-4B91-9478-FCC6C3520678}" destId="{9E84939A-4307-4D13-AB1C-75C22AB7BBBD}" srcOrd="0" destOrd="0" presId="urn:microsoft.com/office/officeart/2017/3/layout/HorizontalPathTimeline"/>
    <dgm:cxn modelId="{38F5275F-2D85-4BEA-8F2B-88F485EF8BB0}" srcId="{D9E06875-CE49-4337-9E07-256ACF558066}" destId="{F4DEC00E-C78F-4895-A14F-B57DFCCE28D1}" srcOrd="0" destOrd="0" parTransId="{690C9A7F-E80F-4691-A186-71AFF4E56FC2}" sibTransId="{52C478E1-01DE-48F8-80CF-FBF53D2AC979}"/>
    <dgm:cxn modelId="{5F8F974B-686E-4ECB-AF55-D3A7E4AB7828}" type="presOf" srcId="{A84068B0-B871-41C3-BE0F-FC9E5170CE57}" destId="{F224352D-2C14-4648-BC70-8316750385B4}" srcOrd="0" destOrd="0" presId="urn:microsoft.com/office/officeart/2017/3/layout/HorizontalPathTimeline"/>
    <dgm:cxn modelId="{788A6E4E-0ACC-4B93-9D36-B5B73C9AE33F}" type="presOf" srcId="{19747009-88D5-479D-AC56-A9D130452ED2}" destId="{B5EA87D7-4BDC-40E1-91EA-76A418BF7837}" srcOrd="0" destOrd="0" presId="urn:microsoft.com/office/officeart/2017/3/layout/HorizontalPathTimeline"/>
    <dgm:cxn modelId="{F371F570-6299-401A-8EA3-97392DD19C72}" type="presOf" srcId="{A4BA4FAB-0628-499B-BF6B-D846B29F139B}" destId="{19F85B05-C1D6-42D3-AF49-1F2CE9ED2BBB}" srcOrd="0" destOrd="0" presId="urn:microsoft.com/office/officeart/2017/3/layout/HorizontalPathTimeline"/>
    <dgm:cxn modelId="{15868F7C-DA65-44F6-A037-E079356FAA98}" srcId="{3747223E-089E-4198-AE53-1F1FAF69A414}" destId="{38714ED2-8307-49C9-8C83-695CE37A6FE1}" srcOrd="6" destOrd="0" parTransId="{75AA2680-C549-451B-B1AA-777049DE62DB}" sibTransId="{4875188E-0050-4E49-B985-B7AC190EB90B}"/>
    <dgm:cxn modelId="{A8D1D17D-8E11-4038-B18D-5B215C87266C}" srcId="{4ECB96EA-C41A-47F4-BEF0-E277675B82B8}" destId="{60E9BF5F-9DBF-4E8C-90ED-9EDA85B7FE17}" srcOrd="0" destOrd="0" parTransId="{96345063-67BD-4AE1-B1A4-874B14DA98F4}" sibTransId="{BEB44266-F9C6-4764-8856-577EDA8CB7A6}"/>
    <dgm:cxn modelId="{7E430F80-A88D-4C40-AF6A-113FC6E082D4}" type="presOf" srcId="{4ECB96EA-C41A-47F4-BEF0-E277675B82B8}" destId="{78B71533-CBF8-487C-8ED7-009D524BCCCB}" srcOrd="0" destOrd="0" presId="urn:microsoft.com/office/officeart/2017/3/layout/HorizontalPathTimeline"/>
    <dgm:cxn modelId="{D21D4690-EEC5-4A8E-B26A-F07EEC89AD43}" srcId="{81FBF018-D48D-41C4-AA77-694CD700C0FD}" destId="{A4BA4FAB-0628-499B-BF6B-D846B29F139B}" srcOrd="0" destOrd="0" parTransId="{4527646B-0599-4F2E-96D5-266B283B6BE6}" sibTransId="{E0DE3A78-10A1-4CFB-863A-50C84B0E50FD}"/>
    <dgm:cxn modelId="{0944EAB5-5D2F-48B0-B4FA-ADAF63886209}" srcId="{3747223E-089E-4198-AE53-1F1FAF69A414}" destId="{4ECB96EA-C41A-47F4-BEF0-E277675B82B8}" srcOrd="5" destOrd="0" parTransId="{743FFB59-55AB-4EED-89DE-9360BAEF6081}" sibTransId="{988444B7-7DC3-4A66-97E4-6969BAE22714}"/>
    <dgm:cxn modelId="{35D8F6B6-4569-4E5C-B770-854D2BF54587}" type="presOf" srcId="{CF2A9A13-6436-4CB6-80AA-FECA48473DFF}" destId="{066EC31A-AE96-4E78-ACAA-44C66A2CE8E6}" srcOrd="0" destOrd="0" presId="urn:microsoft.com/office/officeart/2017/3/layout/HorizontalPathTimeline"/>
    <dgm:cxn modelId="{DEDDA0CB-CB27-49C2-B18E-B6A9D451EEAD}" type="presOf" srcId="{3747223E-089E-4198-AE53-1F1FAF69A414}" destId="{E57AF809-277F-4A92-BE72-26625B4A4FF7}" srcOrd="0" destOrd="0" presId="urn:microsoft.com/office/officeart/2017/3/layout/HorizontalPathTimeline"/>
    <dgm:cxn modelId="{C5580FDF-E7D8-476F-9C78-9420B43C1FF9}" srcId="{3747223E-089E-4198-AE53-1F1FAF69A414}" destId="{B64770EB-405E-4F3A-A2A5-7082BEBBFE82}" srcOrd="3" destOrd="0" parTransId="{C39C39E5-D475-4C52-8A97-E32293529632}" sibTransId="{6A7B3D2B-5906-4964-AE80-8C74E26247CA}"/>
    <dgm:cxn modelId="{DF948FE6-0BEC-471E-9C54-613B660FF61B}" srcId="{3747223E-089E-4198-AE53-1F1FAF69A414}" destId="{81FBF018-D48D-41C4-AA77-694CD700C0FD}" srcOrd="0" destOrd="0" parTransId="{3B795598-EE63-4257-8298-A19FCE59C114}" sibTransId="{4A560DF2-7FDA-40D1-A25B-341BDA7E0BC4}"/>
    <dgm:cxn modelId="{9C0C92E6-092F-4C80-8E8D-F94DEA9B3EEF}" srcId="{3747223E-089E-4198-AE53-1F1FAF69A414}" destId="{3B79107B-0FFB-4B91-9478-FCC6C3520678}" srcOrd="2" destOrd="0" parTransId="{9D4FC272-5F4A-440F-AC4B-DFB1888025E3}" sibTransId="{4E8F3187-F9A2-4D92-8638-4A5AEFA17138}"/>
    <dgm:cxn modelId="{DF0FA0ED-279E-4771-83CB-807DB7F0069B}" type="presOf" srcId="{47512D2D-A98E-4B7B-81C7-916C44AD305F}" destId="{151A55FA-1825-4629-8706-C7E059726730}" srcOrd="0" destOrd="0" presId="urn:microsoft.com/office/officeart/2017/3/layout/HorizontalPathTimeline"/>
    <dgm:cxn modelId="{EAF9C0F2-7073-41D8-A4B6-0EB73E009D6A}" type="presOf" srcId="{60E9BF5F-9DBF-4E8C-90ED-9EDA85B7FE17}" destId="{DD8F4AB8-147D-4E48-BC15-46A6DA8A0633}" srcOrd="0" destOrd="0" presId="urn:microsoft.com/office/officeart/2017/3/layout/HorizontalPathTimeline"/>
    <dgm:cxn modelId="{795B06F8-9A09-4C45-AECA-36218C3F149B}" type="presOf" srcId="{B64770EB-405E-4F3A-A2A5-7082BEBBFE82}" destId="{2323E730-34B2-4BCE-B5F1-3C3DF8D10AB7}" srcOrd="0" destOrd="0" presId="urn:microsoft.com/office/officeart/2017/3/layout/HorizontalPathTimeline"/>
    <dgm:cxn modelId="{60F9BEFB-B415-45B4-9EE7-6A574D859F94}" srcId="{38714ED2-8307-49C9-8C83-695CE37A6FE1}" destId="{129F3928-5278-4EF3-8081-769C565F9856}" srcOrd="0" destOrd="0" parTransId="{382B4126-886E-4963-90DC-059F51C108D7}" sibTransId="{D63BDE69-8F3D-44EC-97F1-FA69F28A1673}"/>
    <dgm:cxn modelId="{BF0EA6C1-C99D-45ED-A48E-C154C151BEAE}" type="presParOf" srcId="{E57AF809-277F-4A92-BE72-26625B4A4FF7}" destId="{E88F099C-C2CB-4108-90BD-45743A78B3EA}" srcOrd="0" destOrd="0" presId="urn:microsoft.com/office/officeart/2017/3/layout/HorizontalPathTimeline"/>
    <dgm:cxn modelId="{C309DC6E-AC22-4F8E-9EB1-6E6C279C528E}" type="presParOf" srcId="{E57AF809-277F-4A92-BE72-26625B4A4FF7}" destId="{F512EC4D-94E9-4A84-8BDC-F4C17898D448}" srcOrd="1" destOrd="0" presId="urn:microsoft.com/office/officeart/2017/3/layout/HorizontalPathTimeline"/>
    <dgm:cxn modelId="{73DBC088-8E72-4CED-A967-103B5AD1D2BE}" type="presParOf" srcId="{F512EC4D-94E9-4A84-8BDC-F4C17898D448}" destId="{5A331878-AD12-46CE-BBC9-5D589E5523D3}" srcOrd="0" destOrd="0" presId="urn:microsoft.com/office/officeart/2017/3/layout/HorizontalPathTimeline"/>
    <dgm:cxn modelId="{1559F0BD-26F2-4FAC-8412-6A7FBD486AB3}" type="presParOf" srcId="{5A331878-AD12-46CE-BBC9-5D589E5523D3}" destId="{6A05F263-336D-4569-BA87-C1432F989E94}" srcOrd="0" destOrd="0" presId="urn:microsoft.com/office/officeart/2017/3/layout/HorizontalPathTimeline"/>
    <dgm:cxn modelId="{363AEBE3-0D35-4694-8E6E-2E0729253408}" type="presParOf" srcId="{5A331878-AD12-46CE-BBC9-5D589E5523D3}" destId="{05009795-B4B4-45D0-AC8F-C7F829420145}" srcOrd="1" destOrd="0" presId="urn:microsoft.com/office/officeart/2017/3/layout/HorizontalPathTimeline"/>
    <dgm:cxn modelId="{C862D52F-CD1B-4591-A651-E38F2AD4F2C6}" type="presParOf" srcId="{05009795-B4B4-45D0-AC8F-C7F829420145}" destId="{19F85B05-C1D6-42D3-AF49-1F2CE9ED2BBB}" srcOrd="0" destOrd="0" presId="urn:microsoft.com/office/officeart/2017/3/layout/HorizontalPathTimeline"/>
    <dgm:cxn modelId="{5C04A68C-23B4-4519-A642-E1486AA061FD}" type="presParOf" srcId="{05009795-B4B4-45D0-AC8F-C7F829420145}" destId="{14524C49-468B-4C5E-95D4-F9F5F0598743}" srcOrd="1" destOrd="0" presId="urn:microsoft.com/office/officeart/2017/3/layout/HorizontalPathTimeline"/>
    <dgm:cxn modelId="{65BDADA4-5337-4CC6-AB7F-A2FACCD01BB0}" type="presParOf" srcId="{5A331878-AD12-46CE-BBC9-5D589E5523D3}" destId="{C8DD0097-17B7-424D-80DB-D3110DF7BD4B}" srcOrd="2" destOrd="0" presId="urn:microsoft.com/office/officeart/2017/3/layout/HorizontalPathTimeline"/>
    <dgm:cxn modelId="{4E4C34D9-39E2-4B37-83EE-2C9BEAC939B8}" type="presParOf" srcId="{5A331878-AD12-46CE-BBC9-5D589E5523D3}" destId="{16DCBE76-FD2F-4815-B743-4263B1ECC39B}" srcOrd="3" destOrd="0" presId="urn:microsoft.com/office/officeart/2017/3/layout/HorizontalPathTimeline"/>
    <dgm:cxn modelId="{2A035AC6-CD3C-454E-9B08-DF9F59CF3DA7}" type="presParOf" srcId="{5A331878-AD12-46CE-BBC9-5D589E5523D3}" destId="{5BC74AF5-8535-4B68-8C3A-3DC38AE7EDCC}" srcOrd="4" destOrd="0" presId="urn:microsoft.com/office/officeart/2017/3/layout/HorizontalPathTimeline"/>
    <dgm:cxn modelId="{367B5169-73D4-4974-AA95-9C4441FBCCFB}" type="presParOf" srcId="{F512EC4D-94E9-4A84-8BDC-F4C17898D448}" destId="{824562BB-0C81-4444-9315-279032245F21}" srcOrd="1" destOrd="0" presId="urn:microsoft.com/office/officeart/2017/3/layout/HorizontalPathTimeline"/>
    <dgm:cxn modelId="{408DEC32-EBF8-484C-9B6D-7DDB2E8324CE}" type="presParOf" srcId="{F512EC4D-94E9-4A84-8BDC-F4C17898D448}" destId="{88A2FFA9-E593-470C-908F-1936C49C19C4}" srcOrd="2" destOrd="0" presId="urn:microsoft.com/office/officeart/2017/3/layout/HorizontalPathTimeline"/>
    <dgm:cxn modelId="{C317075A-D69E-43AD-A7CF-68655B69A342}" type="presParOf" srcId="{88A2FFA9-E593-470C-908F-1936C49C19C4}" destId="{B5EA87D7-4BDC-40E1-91EA-76A418BF7837}" srcOrd="0" destOrd="0" presId="urn:microsoft.com/office/officeart/2017/3/layout/HorizontalPathTimeline"/>
    <dgm:cxn modelId="{2BEA8403-1C2D-485A-8611-0124D3BA0D02}" type="presParOf" srcId="{88A2FFA9-E593-470C-908F-1936C49C19C4}" destId="{8D45D080-DDCA-4192-87FB-93E8065CBBF9}" srcOrd="1" destOrd="0" presId="urn:microsoft.com/office/officeart/2017/3/layout/HorizontalPathTimeline"/>
    <dgm:cxn modelId="{E6BE3C5F-2B6A-4366-8B3C-B30288D3DB27}" type="presParOf" srcId="{8D45D080-DDCA-4192-87FB-93E8065CBBF9}" destId="{066EC31A-AE96-4E78-ACAA-44C66A2CE8E6}" srcOrd="0" destOrd="0" presId="urn:microsoft.com/office/officeart/2017/3/layout/HorizontalPathTimeline"/>
    <dgm:cxn modelId="{8539567C-36DB-4BB2-998E-EE7C504C19B8}" type="presParOf" srcId="{8D45D080-DDCA-4192-87FB-93E8065CBBF9}" destId="{DB392DDD-4C8E-49CD-8656-B4B8CCB2D51B}" srcOrd="1" destOrd="0" presId="urn:microsoft.com/office/officeart/2017/3/layout/HorizontalPathTimeline"/>
    <dgm:cxn modelId="{BB7A5B2E-B77E-4C0E-B940-4B079329EF3A}" type="presParOf" srcId="{88A2FFA9-E593-470C-908F-1936C49C19C4}" destId="{F7C8E43A-B9C4-4E13-96E8-FF6BE2C714C1}" srcOrd="2" destOrd="0" presId="urn:microsoft.com/office/officeart/2017/3/layout/HorizontalPathTimeline"/>
    <dgm:cxn modelId="{CEAC5792-18ED-47C6-BA63-659D77BB9233}" type="presParOf" srcId="{88A2FFA9-E593-470C-908F-1936C49C19C4}" destId="{1D6B43F2-F916-47B3-9006-D81893144CED}" srcOrd="3" destOrd="0" presId="urn:microsoft.com/office/officeart/2017/3/layout/HorizontalPathTimeline"/>
    <dgm:cxn modelId="{EC18DD33-6C65-4B43-B690-8719CE79ECF5}" type="presParOf" srcId="{88A2FFA9-E593-470C-908F-1936C49C19C4}" destId="{4714F345-4680-4C3E-8C2D-9F8B6C222C5F}" srcOrd="4" destOrd="0" presId="urn:microsoft.com/office/officeart/2017/3/layout/HorizontalPathTimeline"/>
    <dgm:cxn modelId="{1DE0BEB7-0FE1-4FB7-8A8E-A17F916F7C4D}" type="presParOf" srcId="{F512EC4D-94E9-4A84-8BDC-F4C17898D448}" destId="{94DEA0DF-E832-4377-9521-63FA4412FD67}" srcOrd="3" destOrd="0" presId="urn:microsoft.com/office/officeart/2017/3/layout/HorizontalPathTimeline"/>
    <dgm:cxn modelId="{E344AC6F-8BC3-4D57-B40D-FB0237286EEC}" type="presParOf" srcId="{F512EC4D-94E9-4A84-8BDC-F4C17898D448}" destId="{54184DB4-FA79-475A-BB88-35E227EBF4DE}" srcOrd="4" destOrd="0" presId="urn:microsoft.com/office/officeart/2017/3/layout/HorizontalPathTimeline"/>
    <dgm:cxn modelId="{FBDAA8AA-F5E8-4EEB-B47C-4AAC040E13E2}" type="presParOf" srcId="{54184DB4-FA79-475A-BB88-35E227EBF4DE}" destId="{9E84939A-4307-4D13-AB1C-75C22AB7BBBD}" srcOrd="0" destOrd="0" presId="urn:microsoft.com/office/officeart/2017/3/layout/HorizontalPathTimeline"/>
    <dgm:cxn modelId="{52C23A1A-BB36-4C16-8EF0-8CE8E813E312}" type="presParOf" srcId="{54184DB4-FA79-475A-BB88-35E227EBF4DE}" destId="{B5BE8BAF-A998-46F1-9FDA-E03D6D09BCC2}" srcOrd="1" destOrd="0" presId="urn:microsoft.com/office/officeart/2017/3/layout/HorizontalPathTimeline"/>
    <dgm:cxn modelId="{B9E02D81-849D-4F0D-A162-89EF75580039}" type="presParOf" srcId="{B5BE8BAF-A998-46F1-9FDA-E03D6D09BCC2}" destId="{151A55FA-1825-4629-8706-C7E059726730}" srcOrd="0" destOrd="0" presId="urn:microsoft.com/office/officeart/2017/3/layout/HorizontalPathTimeline"/>
    <dgm:cxn modelId="{B80EF02E-4E8C-450C-BE3E-423AC9816D02}" type="presParOf" srcId="{B5BE8BAF-A998-46F1-9FDA-E03D6D09BCC2}" destId="{9557903E-B7B4-400B-90BC-D8FD7B61799B}" srcOrd="1" destOrd="0" presId="urn:microsoft.com/office/officeart/2017/3/layout/HorizontalPathTimeline"/>
    <dgm:cxn modelId="{B5A1AF0E-B6FE-4D4A-9829-E0C8F7DCFFB0}" type="presParOf" srcId="{54184DB4-FA79-475A-BB88-35E227EBF4DE}" destId="{D20330F3-4B4D-46BA-8782-7AFE925F92BF}" srcOrd="2" destOrd="0" presId="urn:microsoft.com/office/officeart/2017/3/layout/HorizontalPathTimeline"/>
    <dgm:cxn modelId="{7630262E-CB33-4739-B0B3-F92CB5E74CF9}" type="presParOf" srcId="{54184DB4-FA79-475A-BB88-35E227EBF4DE}" destId="{27E6FB1F-53FD-4AD3-AA33-A17B433CEA62}" srcOrd="3" destOrd="0" presId="urn:microsoft.com/office/officeart/2017/3/layout/HorizontalPathTimeline"/>
    <dgm:cxn modelId="{A8A70E64-3F6D-44F5-A850-607602932382}" type="presParOf" srcId="{54184DB4-FA79-475A-BB88-35E227EBF4DE}" destId="{FE4EBD4D-8D3E-493D-BD63-83AD8B6B90EC}" srcOrd="4" destOrd="0" presId="urn:microsoft.com/office/officeart/2017/3/layout/HorizontalPathTimeline"/>
    <dgm:cxn modelId="{6BF037DC-05EB-4F63-BB7F-DBA5CA88660C}" type="presParOf" srcId="{F512EC4D-94E9-4A84-8BDC-F4C17898D448}" destId="{29A8D503-5177-4D08-8E31-1E2D9F408752}" srcOrd="5" destOrd="0" presId="urn:microsoft.com/office/officeart/2017/3/layout/HorizontalPathTimeline"/>
    <dgm:cxn modelId="{7261DBEB-5CCF-4CA8-BADF-BEB123E71A23}" type="presParOf" srcId="{F512EC4D-94E9-4A84-8BDC-F4C17898D448}" destId="{F86BA345-0270-4898-824B-E29CD639FFDC}" srcOrd="6" destOrd="0" presId="urn:microsoft.com/office/officeart/2017/3/layout/HorizontalPathTimeline"/>
    <dgm:cxn modelId="{9D66A372-E95A-45EC-B832-0EDEB28F182E}" type="presParOf" srcId="{F86BA345-0270-4898-824B-E29CD639FFDC}" destId="{2323E730-34B2-4BCE-B5F1-3C3DF8D10AB7}" srcOrd="0" destOrd="0" presId="urn:microsoft.com/office/officeart/2017/3/layout/HorizontalPathTimeline"/>
    <dgm:cxn modelId="{C09264CE-B44B-42F3-AEA1-577DE1747FA3}" type="presParOf" srcId="{F86BA345-0270-4898-824B-E29CD639FFDC}" destId="{BAD63789-0D07-41D4-B238-CCEC7CEDB99A}" srcOrd="1" destOrd="0" presId="urn:microsoft.com/office/officeart/2017/3/layout/HorizontalPathTimeline"/>
    <dgm:cxn modelId="{CC216E4E-55BC-45B0-A2B0-A4AFDF5040A0}" type="presParOf" srcId="{BAD63789-0D07-41D4-B238-CCEC7CEDB99A}" destId="{F224352D-2C14-4648-BC70-8316750385B4}" srcOrd="0" destOrd="0" presId="urn:microsoft.com/office/officeart/2017/3/layout/HorizontalPathTimeline"/>
    <dgm:cxn modelId="{2D045A9B-7980-4CFC-A694-45F997A64F44}" type="presParOf" srcId="{BAD63789-0D07-41D4-B238-CCEC7CEDB99A}" destId="{C34E6A04-445D-4CC7-BC90-E8052F6F4296}" srcOrd="1" destOrd="0" presId="urn:microsoft.com/office/officeart/2017/3/layout/HorizontalPathTimeline"/>
    <dgm:cxn modelId="{C138893B-4A1A-454A-87FB-8B63D2616013}" type="presParOf" srcId="{F86BA345-0270-4898-824B-E29CD639FFDC}" destId="{B948E986-E74B-416A-9C37-6F2ED696863A}" srcOrd="2" destOrd="0" presId="urn:microsoft.com/office/officeart/2017/3/layout/HorizontalPathTimeline"/>
    <dgm:cxn modelId="{F92D8C5E-1FC8-4DE1-8839-32791B47206E}" type="presParOf" srcId="{F86BA345-0270-4898-824B-E29CD639FFDC}" destId="{6D3EB9A9-AEAA-4A32-BE4E-AEB87B233E81}" srcOrd="3" destOrd="0" presId="urn:microsoft.com/office/officeart/2017/3/layout/HorizontalPathTimeline"/>
    <dgm:cxn modelId="{9004ACC7-ADAE-416E-A3BE-FDFBBA35235F}" type="presParOf" srcId="{F86BA345-0270-4898-824B-E29CD639FFDC}" destId="{C9029249-D9F2-4462-8B61-A720BA81FC1B}" srcOrd="4" destOrd="0" presId="urn:microsoft.com/office/officeart/2017/3/layout/HorizontalPathTimeline"/>
    <dgm:cxn modelId="{36A693A8-581F-4567-A7D2-D12226679DB5}" type="presParOf" srcId="{F512EC4D-94E9-4A84-8BDC-F4C17898D448}" destId="{0A586D3B-8285-4E09-8DC5-1E76324C2A09}" srcOrd="7" destOrd="0" presId="urn:microsoft.com/office/officeart/2017/3/layout/HorizontalPathTimeline"/>
    <dgm:cxn modelId="{3F381C68-AC18-4BD9-A016-6EDF53C84C25}" type="presParOf" srcId="{F512EC4D-94E9-4A84-8BDC-F4C17898D448}" destId="{58043255-C7FD-45AD-9B56-CAC9A6A792D3}" srcOrd="8" destOrd="0" presId="urn:microsoft.com/office/officeart/2017/3/layout/HorizontalPathTimeline"/>
    <dgm:cxn modelId="{53F4AB0F-6632-47D6-9970-953A1C1AC535}" type="presParOf" srcId="{58043255-C7FD-45AD-9B56-CAC9A6A792D3}" destId="{DA2FC160-B9F6-4583-80EE-447484E8C173}" srcOrd="0" destOrd="0" presId="urn:microsoft.com/office/officeart/2017/3/layout/HorizontalPathTimeline"/>
    <dgm:cxn modelId="{1808CC12-CCB9-4E36-B1DE-8F2C5C349D7D}" type="presParOf" srcId="{58043255-C7FD-45AD-9B56-CAC9A6A792D3}" destId="{4F148279-690C-48ED-86CB-DF6A6F151228}" srcOrd="1" destOrd="0" presId="urn:microsoft.com/office/officeart/2017/3/layout/HorizontalPathTimeline"/>
    <dgm:cxn modelId="{D59826B5-513D-443E-AFB8-4CB381DF6AAE}" type="presParOf" srcId="{4F148279-690C-48ED-86CB-DF6A6F151228}" destId="{10500C21-C6F0-41FC-883E-FC8D5C8BBF3A}" srcOrd="0" destOrd="0" presId="urn:microsoft.com/office/officeart/2017/3/layout/HorizontalPathTimeline"/>
    <dgm:cxn modelId="{2FBD73AA-40A3-48AF-B26C-66AAABA27F13}" type="presParOf" srcId="{4F148279-690C-48ED-86CB-DF6A6F151228}" destId="{F96807E8-E4F9-417C-BD5B-39D445475D00}" srcOrd="1" destOrd="0" presId="urn:microsoft.com/office/officeart/2017/3/layout/HorizontalPathTimeline"/>
    <dgm:cxn modelId="{F87F12A3-2D0A-4F52-B1E2-61CDC06C9638}" type="presParOf" srcId="{58043255-C7FD-45AD-9B56-CAC9A6A792D3}" destId="{C45F5346-EAB8-4738-A430-24C43D38696A}" srcOrd="2" destOrd="0" presId="urn:microsoft.com/office/officeart/2017/3/layout/HorizontalPathTimeline"/>
    <dgm:cxn modelId="{C7CCBFAA-FE98-4DD1-BC79-A42ADD9BF91B}" type="presParOf" srcId="{58043255-C7FD-45AD-9B56-CAC9A6A792D3}" destId="{AB20B17A-901D-4099-8D36-C8A1E5D86214}" srcOrd="3" destOrd="0" presId="urn:microsoft.com/office/officeart/2017/3/layout/HorizontalPathTimeline"/>
    <dgm:cxn modelId="{4B27B7F3-F62D-488D-A055-FB29B576CEF3}" type="presParOf" srcId="{58043255-C7FD-45AD-9B56-CAC9A6A792D3}" destId="{F11317C6-2E6E-43B0-A404-B7707B1834D4}" srcOrd="4" destOrd="0" presId="urn:microsoft.com/office/officeart/2017/3/layout/HorizontalPathTimeline"/>
    <dgm:cxn modelId="{01B85188-DCFB-4578-B606-822B9FF87FCB}" type="presParOf" srcId="{F512EC4D-94E9-4A84-8BDC-F4C17898D448}" destId="{27EA1F9D-469A-407F-B7F5-1101B41DEBAF}" srcOrd="9" destOrd="0" presId="urn:microsoft.com/office/officeart/2017/3/layout/HorizontalPathTimeline"/>
    <dgm:cxn modelId="{8240A4AA-EBD0-4A44-A018-542CF1F0B201}" type="presParOf" srcId="{F512EC4D-94E9-4A84-8BDC-F4C17898D448}" destId="{177BE02C-E159-43B1-8515-85D918AA9384}" srcOrd="10" destOrd="0" presId="urn:microsoft.com/office/officeart/2017/3/layout/HorizontalPathTimeline"/>
    <dgm:cxn modelId="{FF5ED925-BE88-4756-AF6C-279EAFC2538E}" type="presParOf" srcId="{177BE02C-E159-43B1-8515-85D918AA9384}" destId="{78B71533-CBF8-487C-8ED7-009D524BCCCB}" srcOrd="0" destOrd="0" presId="urn:microsoft.com/office/officeart/2017/3/layout/HorizontalPathTimeline"/>
    <dgm:cxn modelId="{861215DD-867D-49E0-8356-E42C5DD8100F}" type="presParOf" srcId="{177BE02C-E159-43B1-8515-85D918AA9384}" destId="{DDDEE728-9C98-49F5-8718-3034F4493B6B}" srcOrd="1" destOrd="0" presId="urn:microsoft.com/office/officeart/2017/3/layout/HorizontalPathTimeline"/>
    <dgm:cxn modelId="{6BF55B2D-C3B7-4730-8F0F-8D8021264AB8}" type="presParOf" srcId="{DDDEE728-9C98-49F5-8718-3034F4493B6B}" destId="{DD8F4AB8-147D-4E48-BC15-46A6DA8A0633}" srcOrd="0" destOrd="0" presId="urn:microsoft.com/office/officeart/2017/3/layout/HorizontalPathTimeline"/>
    <dgm:cxn modelId="{A73BC51A-EE35-4ABA-AA56-CE7230B72A3E}" type="presParOf" srcId="{DDDEE728-9C98-49F5-8718-3034F4493B6B}" destId="{942CBA0C-43A9-4639-9E87-06E2B5B23D72}" srcOrd="1" destOrd="0" presId="urn:microsoft.com/office/officeart/2017/3/layout/HorizontalPathTimeline"/>
    <dgm:cxn modelId="{FFA0A467-CA46-4B9A-89A1-F76591B56500}" type="presParOf" srcId="{177BE02C-E159-43B1-8515-85D918AA9384}" destId="{C38914AC-7D8F-465E-B942-715FB4540B3F}" srcOrd="2" destOrd="0" presId="urn:microsoft.com/office/officeart/2017/3/layout/HorizontalPathTimeline"/>
    <dgm:cxn modelId="{B5E7CAB0-3DF4-4489-84AD-48177CF2EB00}" type="presParOf" srcId="{177BE02C-E159-43B1-8515-85D918AA9384}" destId="{3DFF9841-7878-4BAB-AE50-A98E6F5EEA86}" srcOrd="3" destOrd="0" presId="urn:microsoft.com/office/officeart/2017/3/layout/HorizontalPathTimeline"/>
    <dgm:cxn modelId="{2C706108-23C7-4FF7-8752-D5E8CE07A0EE}" type="presParOf" srcId="{177BE02C-E159-43B1-8515-85D918AA9384}" destId="{D0F88E0F-45F2-450A-A4E3-ED1744421356}" srcOrd="4" destOrd="0" presId="urn:microsoft.com/office/officeart/2017/3/layout/HorizontalPathTimeline"/>
    <dgm:cxn modelId="{43871490-27A6-4B00-BF09-59DAD3113F9C}" type="presParOf" srcId="{F512EC4D-94E9-4A84-8BDC-F4C17898D448}" destId="{A716800D-F50B-4119-9A2F-E9338F677725}" srcOrd="11" destOrd="0" presId="urn:microsoft.com/office/officeart/2017/3/layout/HorizontalPathTimeline"/>
    <dgm:cxn modelId="{4FB1C15B-9C96-4004-A123-8F3C7065EBC2}" type="presParOf" srcId="{F512EC4D-94E9-4A84-8BDC-F4C17898D448}" destId="{36C2C13B-7645-45ED-A4C7-339E048A8528}" srcOrd="12" destOrd="0" presId="urn:microsoft.com/office/officeart/2017/3/layout/HorizontalPathTimeline"/>
    <dgm:cxn modelId="{B22428B3-CBF5-49E6-B719-4A3E3548B426}" type="presParOf" srcId="{36C2C13B-7645-45ED-A4C7-339E048A8528}" destId="{2E7A067E-56BF-4276-B911-041B37DF67BF}" srcOrd="0" destOrd="0" presId="urn:microsoft.com/office/officeart/2017/3/layout/HorizontalPathTimeline"/>
    <dgm:cxn modelId="{A1B75027-9C33-4F3E-B091-0AAA5FE1F385}" type="presParOf" srcId="{36C2C13B-7645-45ED-A4C7-339E048A8528}" destId="{8A7AD75C-C01A-4AAB-8A60-7B51DBCFD7ED}" srcOrd="1" destOrd="0" presId="urn:microsoft.com/office/officeart/2017/3/layout/HorizontalPathTimeline"/>
    <dgm:cxn modelId="{D11FE420-B0C6-40E7-80E3-31B650D26A4B}" type="presParOf" srcId="{8A7AD75C-C01A-4AAB-8A60-7B51DBCFD7ED}" destId="{377272B1-8BB5-4838-B0E4-E3A550D888D2}" srcOrd="0" destOrd="0" presId="urn:microsoft.com/office/officeart/2017/3/layout/HorizontalPathTimeline"/>
    <dgm:cxn modelId="{B5B4064B-F4A2-4624-AAA3-9F626FB14390}" type="presParOf" srcId="{8A7AD75C-C01A-4AAB-8A60-7B51DBCFD7ED}" destId="{DEF6AA7F-17FB-4F8E-A798-EBA7D7604B27}" srcOrd="1" destOrd="0" presId="urn:microsoft.com/office/officeart/2017/3/layout/HorizontalPathTimeline"/>
    <dgm:cxn modelId="{C23FC7AE-C7FF-4C06-9979-7EDC76643CE7}" type="presParOf" srcId="{36C2C13B-7645-45ED-A4C7-339E048A8528}" destId="{D1D08B89-7936-40B6-A4E0-F73385FF2DA5}" srcOrd="2" destOrd="0" presId="urn:microsoft.com/office/officeart/2017/3/layout/HorizontalPathTimeline"/>
    <dgm:cxn modelId="{0B39FADC-DFAF-4C51-AFA0-C1D6FC3505DC}" type="presParOf" srcId="{36C2C13B-7645-45ED-A4C7-339E048A8528}" destId="{CCEFA524-7FB0-4DF8-8435-B0699F053ABA}" srcOrd="3" destOrd="0" presId="urn:microsoft.com/office/officeart/2017/3/layout/HorizontalPathTimeline"/>
    <dgm:cxn modelId="{2B51CFA7-04B9-4B86-B230-A5DDE3E21EED}" type="presParOf" srcId="{36C2C13B-7645-45ED-A4C7-339E048A8528}" destId="{8D9039AB-C0CB-46C4-816F-8959FBE0A007}"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5F263-336D-4569-BA87-C1432F989E94}">
      <dsp:nvSpPr>
        <dsp:cNvPr id="0" name=""/>
        <dsp:cNvSpPr/>
      </dsp:nvSpPr>
      <dsp:spPr>
        <a:xfrm>
          <a:off x="304815" y="3403182"/>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Dec. 2016</a:t>
          </a:r>
        </a:p>
      </dsp:txBody>
      <dsp:txXfrm>
        <a:off x="304815" y="3403182"/>
        <a:ext cx="2438522" cy="716125"/>
      </dsp:txXfrm>
    </dsp:sp>
    <dsp:sp modelId="{E88F099C-C2CB-4108-90BD-45743A78B3EA}">
      <dsp:nvSpPr>
        <dsp:cNvPr id="0" name=""/>
        <dsp:cNvSpPr/>
      </dsp:nvSpPr>
      <dsp:spPr>
        <a:xfrm>
          <a:off x="0" y="3041951"/>
          <a:ext cx="12192613" cy="2534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85B05-C1D6-42D3-AF49-1F2CE9ED2BBB}">
      <dsp:nvSpPr>
        <dsp:cNvPr id="0" name=""/>
        <dsp:cNvSpPr/>
      </dsp:nvSpPr>
      <dsp:spPr>
        <a:xfrm>
          <a:off x="182889" y="831882"/>
          <a:ext cx="2682374" cy="11327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15th Session of the WMO </a:t>
          </a:r>
          <a:r>
            <a:rPr lang="en-US" sz="1500" b="1" kern="1200"/>
            <a:t>Commission for Hydrology (</a:t>
          </a:r>
          <a:r>
            <a:rPr lang="en-US" sz="1500" b="1" kern="1200" err="1"/>
            <a:t>CHy</a:t>
          </a:r>
          <a:r>
            <a:rPr lang="en-US" sz="1500" b="1" kern="1200"/>
            <a:t>) approves the pilot for HydroSOS.</a:t>
          </a:r>
        </a:p>
      </dsp:txBody>
      <dsp:txXfrm>
        <a:off x="182889" y="831882"/>
        <a:ext cx="2682374" cy="1132710"/>
      </dsp:txXfrm>
    </dsp:sp>
    <dsp:sp modelId="{C8DD0097-17B7-424D-80DB-D3110DF7BD4B}">
      <dsp:nvSpPr>
        <dsp:cNvPr id="0" name=""/>
        <dsp:cNvSpPr/>
      </dsp:nvSpPr>
      <dsp:spPr>
        <a:xfrm>
          <a:off x="1524076" y="1964593"/>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5EA87D7-4BDC-40E1-91EA-76A418BF7837}">
      <dsp:nvSpPr>
        <dsp:cNvPr id="0" name=""/>
        <dsp:cNvSpPr/>
      </dsp:nvSpPr>
      <dsp:spPr>
        <a:xfrm>
          <a:off x="1828891" y="2218089"/>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Sep. 2017</a:t>
          </a:r>
        </a:p>
      </dsp:txBody>
      <dsp:txXfrm>
        <a:off x="1828891" y="2218089"/>
        <a:ext cx="2438522" cy="716125"/>
      </dsp:txXfrm>
    </dsp:sp>
    <dsp:sp modelId="{066EC31A-AE96-4E78-ACAA-44C66A2CE8E6}">
      <dsp:nvSpPr>
        <dsp:cNvPr id="0" name=""/>
        <dsp:cNvSpPr/>
      </dsp:nvSpPr>
      <dsp:spPr>
        <a:xfrm>
          <a:off x="1706965" y="4372804"/>
          <a:ext cx="2682374" cy="11327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HydroSOS </a:t>
          </a:r>
          <a:r>
            <a:rPr lang="en-US" sz="1500" b="1" kern="1200"/>
            <a:t>Initial Planning Meeting </a:t>
          </a:r>
          <a:r>
            <a:rPr lang="en-US" sz="1500" kern="1200"/>
            <a:t>is held, thus starting HydroSOS Pilot phase.</a:t>
          </a:r>
        </a:p>
      </dsp:txBody>
      <dsp:txXfrm>
        <a:off x="1706965" y="4372804"/>
        <a:ext cx="2682374" cy="1132710"/>
      </dsp:txXfrm>
    </dsp:sp>
    <dsp:sp modelId="{F7C8E43A-B9C4-4E13-96E8-FF6BE2C714C1}">
      <dsp:nvSpPr>
        <dsp:cNvPr id="0" name=""/>
        <dsp:cNvSpPr/>
      </dsp:nvSpPr>
      <dsp:spPr>
        <a:xfrm>
          <a:off x="3048153" y="3295446"/>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6DCBE76-FD2F-4815-B743-4263B1ECC39B}">
      <dsp:nvSpPr>
        <dsp:cNvPr id="0" name=""/>
        <dsp:cNvSpPr/>
      </dsp:nvSpPr>
      <dsp:spPr>
        <a:xfrm>
          <a:off x="1444859"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6B43F2-F916-47B3-9006-D81893144CED}">
      <dsp:nvSpPr>
        <dsp:cNvPr id="0" name=""/>
        <dsp:cNvSpPr/>
      </dsp:nvSpPr>
      <dsp:spPr>
        <a:xfrm>
          <a:off x="2968935"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E84939A-4307-4D13-AB1C-75C22AB7BBBD}">
      <dsp:nvSpPr>
        <dsp:cNvPr id="0" name=""/>
        <dsp:cNvSpPr/>
      </dsp:nvSpPr>
      <dsp:spPr>
        <a:xfrm>
          <a:off x="3352968" y="3403182"/>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2019</a:t>
          </a:r>
        </a:p>
      </dsp:txBody>
      <dsp:txXfrm>
        <a:off x="3352968" y="3403182"/>
        <a:ext cx="2438522" cy="716125"/>
      </dsp:txXfrm>
    </dsp:sp>
    <dsp:sp modelId="{151A55FA-1825-4629-8706-C7E059726730}">
      <dsp:nvSpPr>
        <dsp:cNvPr id="0" name=""/>
        <dsp:cNvSpPr/>
      </dsp:nvSpPr>
      <dsp:spPr>
        <a:xfrm>
          <a:off x="3231042" y="196459"/>
          <a:ext cx="2682374" cy="17681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t>Cg-1</a:t>
          </a:r>
          <a:r>
            <a:rPr lang="en-CH" sz="1500" b="1" kern="1200"/>
            <a:t>8</a:t>
          </a:r>
          <a:r>
            <a:rPr lang="en-US" sz="1500" kern="1200"/>
            <a:t> </a:t>
          </a:r>
          <a:r>
            <a:rPr lang="en-US" sz="1500" b="1" kern="1200"/>
            <a:t>recognizes the HydroSOS </a:t>
          </a:r>
          <a:r>
            <a:rPr lang="en-US" sz="1500" kern="1200"/>
            <a:t>initiative as a fundamental component of the WMO Strategic Plan (Resolution 25). </a:t>
          </a:r>
          <a:r>
            <a:rPr lang="en-US" sz="1500" b="1" kern="1200"/>
            <a:t>HydroSOS supports the eight Long-Term Ambitions</a:t>
          </a:r>
          <a:r>
            <a:rPr lang="en-US" sz="1500" kern="1200"/>
            <a:t>.</a:t>
          </a:r>
        </a:p>
      </dsp:txBody>
      <dsp:txXfrm>
        <a:off x="3231042" y="196459"/>
        <a:ext cx="2682374" cy="1768134"/>
      </dsp:txXfrm>
    </dsp:sp>
    <dsp:sp modelId="{D20330F3-4B4D-46BA-8782-7AFE925F92BF}">
      <dsp:nvSpPr>
        <dsp:cNvPr id="0" name=""/>
        <dsp:cNvSpPr/>
      </dsp:nvSpPr>
      <dsp:spPr>
        <a:xfrm>
          <a:off x="4572229" y="1964593"/>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323E730-34B2-4BCE-B5F1-3C3DF8D10AB7}">
      <dsp:nvSpPr>
        <dsp:cNvPr id="0" name=""/>
        <dsp:cNvSpPr/>
      </dsp:nvSpPr>
      <dsp:spPr>
        <a:xfrm>
          <a:off x="4877045" y="2218089"/>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2020–2021</a:t>
          </a:r>
        </a:p>
      </dsp:txBody>
      <dsp:txXfrm>
        <a:off x="4877045" y="2218089"/>
        <a:ext cx="2438522" cy="716125"/>
      </dsp:txXfrm>
    </dsp:sp>
    <dsp:sp modelId="{F224352D-2C14-4648-BC70-8316750385B4}">
      <dsp:nvSpPr>
        <dsp:cNvPr id="0" name=""/>
        <dsp:cNvSpPr/>
      </dsp:nvSpPr>
      <dsp:spPr>
        <a:xfrm>
          <a:off x="4755119" y="4372804"/>
          <a:ext cx="2682374" cy="154711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WMO </a:t>
          </a:r>
          <a:r>
            <a:rPr lang="en-US" sz="1500" b="1" kern="1200" dirty="0"/>
            <a:t>Regional Associations task their Hydrological Bodies to </a:t>
          </a:r>
          <a:r>
            <a:rPr lang="en-US" sz="1500" b="1" kern="1200" dirty="0">
              <a:solidFill>
                <a:srgbClr val="C00000"/>
              </a:solidFill>
            </a:rPr>
            <a:t>"develop a regional implementation plan </a:t>
          </a:r>
          <a:r>
            <a:rPr lang="en-US" sz="1500" kern="1200" dirty="0"/>
            <a:t>for </a:t>
          </a:r>
          <a:r>
            <a:rPr lang="en-US" sz="1500" kern="1200" dirty="0" err="1"/>
            <a:t>HydroSOS</a:t>
          </a:r>
          <a:r>
            <a:rPr lang="en-US" sz="1500" kern="1200" dirty="0"/>
            <a:t>".</a:t>
          </a:r>
        </a:p>
      </dsp:txBody>
      <dsp:txXfrm>
        <a:off x="4755119" y="4372804"/>
        <a:ext cx="2682374" cy="1547117"/>
      </dsp:txXfrm>
    </dsp:sp>
    <dsp:sp modelId="{B948E986-E74B-416A-9C37-6F2ED696863A}">
      <dsp:nvSpPr>
        <dsp:cNvPr id="0" name=""/>
        <dsp:cNvSpPr/>
      </dsp:nvSpPr>
      <dsp:spPr>
        <a:xfrm>
          <a:off x="6096306" y="3295446"/>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7E6FB1F-53FD-4AD3-AA33-A17B433CEA62}">
      <dsp:nvSpPr>
        <dsp:cNvPr id="0" name=""/>
        <dsp:cNvSpPr/>
      </dsp:nvSpPr>
      <dsp:spPr>
        <a:xfrm>
          <a:off x="4493012"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D3EB9A9-AEAA-4A32-BE4E-AEB87B233E81}">
      <dsp:nvSpPr>
        <dsp:cNvPr id="0" name=""/>
        <dsp:cNvSpPr/>
      </dsp:nvSpPr>
      <dsp:spPr>
        <a:xfrm>
          <a:off x="6017089"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2FC160-B9F6-4583-80EE-447484E8C173}">
      <dsp:nvSpPr>
        <dsp:cNvPr id="0" name=""/>
        <dsp:cNvSpPr/>
      </dsp:nvSpPr>
      <dsp:spPr>
        <a:xfrm>
          <a:off x="6401121" y="3403182"/>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Oct. 2021</a:t>
          </a:r>
        </a:p>
      </dsp:txBody>
      <dsp:txXfrm>
        <a:off x="6401121" y="3403182"/>
        <a:ext cx="2438522" cy="716125"/>
      </dsp:txXfrm>
    </dsp:sp>
    <dsp:sp modelId="{10500C21-C6F0-41FC-883E-FC8D5C8BBF3A}">
      <dsp:nvSpPr>
        <dsp:cNvPr id="0" name=""/>
        <dsp:cNvSpPr/>
      </dsp:nvSpPr>
      <dsp:spPr>
        <a:xfrm>
          <a:off x="6279195" y="417476"/>
          <a:ext cx="2682374" cy="154711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 </a:t>
          </a:r>
          <a:r>
            <a:rPr lang="en-US" sz="1500" b="1" kern="1200" dirty="0"/>
            <a:t>Extraordinary World Meteorological Congress </a:t>
          </a:r>
          <a:r>
            <a:rPr lang="en-US" sz="1500" kern="1200" dirty="0"/>
            <a:t>confirms end of the </a:t>
          </a:r>
          <a:r>
            <a:rPr lang="en-US" sz="1500" kern="1200" dirty="0" err="1"/>
            <a:t>HydroSOS</a:t>
          </a:r>
          <a:r>
            <a:rPr lang="en-US" sz="1500" kern="1200" dirty="0"/>
            <a:t> pilot phase and requests to </a:t>
          </a:r>
          <a:r>
            <a:rPr lang="en-US" sz="1500" b="1" kern="1200" dirty="0"/>
            <a:t>move on to implementation</a:t>
          </a:r>
          <a:r>
            <a:rPr lang="en-US" sz="1500" kern="1200" dirty="0"/>
            <a:t>.</a:t>
          </a:r>
        </a:p>
      </dsp:txBody>
      <dsp:txXfrm>
        <a:off x="6279195" y="417476"/>
        <a:ext cx="2682374" cy="1547117"/>
      </dsp:txXfrm>
    </dsp:sp>
    <dsp:sp modelId="{C45F5346-EAB8-4738-A430-24C43D38696A}">
      <dsp:nvSpPr>
        <dsp:cNvPr id="0" name=""/>
        <dsp:cNvSpPr/>
      </dsp:nvSpPr>
      <dsp:spPr>
        <a:xfrm>
          <a:off x="7620383" y="1964593"/>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B71533-CBF8-487C-8ED7-009D524BCCCB}">
      <dsp:nvSpPr>
        <dsp:cNvPr id="0" name=""/>
        <dsp:cNvSpPr/>
      </dsp:nvSpPr>
      <dsp:spPr>
        <a:xfrm>
          <a:off x="7925198" y="2218089"/>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May 2023</a:t>
          </a:r>
        </a:p>
      </dsp:txBody>
      <dsp:txXfrm>
        <a:off x="7925198" y="2218089"/>
        <a:ext cx="2438522" cy="716125"/>
      </dsp:txXfrm>
    </dsp:sp>
    <dsp:sp modelId="{DD8F4AB8-147D-4E48-BC15-46A6DA8A0633}">
      <dsp:nvSpPr>
        <dsp:cNvPr id="0" name=""/>
        <dsp:cNvSpPr/>
      </dsp:nvSpPr>
      <dsp:spPr>
        <a:xfrm>
          <a:off x="7803272" y="4372804"/>
          <a:ext cx="2682374" cy="135372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 World Meteorological Congress 19 (</a:t>
          </a:r>
          <a:r>
            <a:rPr lang="en-US" sz="1500" b="1" kern="1200" dirty="0"/>
            <a:t>Cg-19) endorses </a:t>
          </a:r>
          <a:r>
            <a:rPr lang="en-US" sz="1500" b="1" kern="1200" dirty="0" err="1"/>
            <a:t>HydroSOS</a:t>
          </a:r>
          <a:r>
            <a:rPr lang="en-US" sz="1500" b="1" kern="1200" dirty="0"/>
            <a:t> </a:t>
          </a:r>
          <a:r>
            <a:rPr lang="en-US" sz="1500" b="1" kern="1200" dirty="0">
              <a:solidFill>
                <a:srgbClr val="C00000"/>
              </a:solidFill>
            </a:rPr>
            <a:t>Regional Implementation Plans.</a:t>
          </a:r>
        </a:p>
      </dsp:txBody>
      <dsp:txXfrm>
        <a:off x="7803272" y="4372804"/>
        <a:ext cx="2682374" cy="1353727"/>
      </dsp:txXfrm>
    </dsp:sp>
    <dsp:sp modelId="{C38914AC-7D8F-465E-B942-715FB4540B3F}">
      <dsp:nvSpPr>
        <dsp:cNvPr id="0" name=""/>
        <dsp:cNvSpPr/>
      </dsp:nvSpPr>
      <dsp:spPr>
        <a:xfrm>
          <a:off x="9144459" y="3295446"/>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B20B17A-901D-4099-8D36-C8A1E5D86214}">
      <dsp:nvSpPr>
        <dsp:cNvPr id="0" name=""/>
        <dsp:cNvSpPr/>
      </dsp:nvSpPr>
      <dsp:spPr>
        <a:xfrm>
          <a:off x="7541165"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FF9841-7878-4BAB-AE50-A98E6F5EEA86}">
      <dsp:nvSpPr>
        <dsp:cNvPr id="0" name=""/>
        <dsp:cNvSpPr/>
      </dsp:nvSpPr>
      <dsp:spPr>
        <a:xfrm>
          <a:off x="9065242"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7A067E-56BF-4276-B911-041B37DF67BF}">
      <dsp:nvSpPr>
        <dsp:cNvPr id="0" name=""/>
        <dsp:cNvSpPr/>
      </dsp:nvSpPr>
      <dsp:spPr>
        <a:xfrm>
          <a:off x="9449275" y="3403182"/>
          <a:ext cx="2438522" cy="7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9449275" y="3403182"/>
        <a:ext cx="2438522" cy="716125"/>
      </dsp:txXfrm>
    </dsp:sp>
    <dsp:sp modelId="{377272B1-8BB5-4838-B0E4-E3A550D888D2}">
      <dsp:nvSpPr>
        <dsp:cNvPr id="0" name=""/>
        <dsp:cNvSpPr/>
      </dsp:nvSpPr>
      <dsp:spPr>
        <a:xfrm>
          <a:off x="9146127" y="1025272"/>
          <a:ext cx="3044817" cy="93932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HydroSOS is being </a:t>
          </a:r>
          <a:r>
            <a:rPr lang="en-US" sz="1500" b="1" kern="1200"/>
            <a:t>implemented in several countries </a:t>
          </a:r>
          <a:r>
            <a:rPr lang="en-CH" sz="1500" b="1" kern="1200"/>
            <a:t>(&gt;60) </a:t>
          </a:r>
          <a:r>
            <a:rPr lang="en-US" sz="1500" kern="1200"/>
            <a:t>at different pace.</a:t>
          </a:r>
        </a:p>
      </dsp:txBody>
      <dsp:txXfrm>
        <a:off x="9146127" y="1025272"/>
        <a:ext cx="3044817" cy="939321"/>
      </dsp:txXfrm>
    </dsp:sp>
    <dsp:sp modelId="{D1D08B89-7936-40B6-A4E0-F73385FF2DA5}">
      <dsp:nvSpPr>
        <dsp:cNvPr id="0" name=""/>
        <dsp:cNvSpPr/>
      </dsp:nvSpPr>
      <dsp:spPr>
        <a:xfrm>
          <a:off x="10668536" y="1964593"/>
          <a:ext cx="0" cy="107735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CEFA524-7FB0-4DF8-8435-B0699F053ABA}">
      <dsp:nvSpPr>
        <dsp:cNvPr id="0" name=""/>
        <dsp:cNvSpPr/>
      </dsp:nvSpPr>
      <dsp:spPr>
        <a:xfrm>
          <a:off x="10589318" y="3089481"/>
          <a:ext cx="158434" cy="1584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0C6FA-4416-4390-A0C8-96C543D42EE2}" type="datetimeFigureOut">
              <a:rPr lang="en-CH" smtClean="0"/>
              <a:t>09/10/2024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0BEA9-EC98-4F23-91E7-39FD24A69756}" type="slidenum">
              <a:rPr lang="en-CH" smtClean="0"/>
              <a:t>‹#›</a:t>
            </a:fld>
            <a:endParaRPr lang="en-CH"/>
          </a:p>
        </p:txBody>
      </p:sp>
    </p:spTree>
    <p:extLst>
      <p:ext uri="{BB962C8B-B14F-4D97-AF65-F5344CB8AC3E}">
        <p14:creationId xmlns:p14="http://schemas.microsoft.com/office/powerpoint/2010/main" val="69022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0"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075D6E30-F069-41C2-970E-DEAC5682AC65}" type="slidenum">
              <a:rPr lang="en-NL" smtClean="0"/>
              <a:t>4</a:t>
            </a:fld>
            <a:endParaRPr lang="en-NL"/>
          </a:p>
        </p:txBody>
      </p:sp>
    </p:spTree>
    <p:extLst>
      <p:ext uri="{BB962C8B-B14F-4D97-AF65-F5344CB8AC3E}">
        <p14:creationId xmlns:p14="http://schemas.microsoft.com/office/powerpoint/2010/main" val="289404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dirty="0"/>
              <a:t>Cover – Insert title</a:t>
            </a:r>
            <a:endParaRPr lang="en-FR" dirty="0"/>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4470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en-FR" dirty="0"/>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en-FR" dirty="0"/>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810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2C73-58BE-EC79-9E6D-E44511F0C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C03C43AE-0362-284D-9285-1A9992802368}"/>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H"/>
          </a:p>
        </p:txBody>
      </p:sp>
      <p:sp>
        <p:nvSpPr>
          <p:cNvPr id="4" name="Text Placeholder 3">
            <a:extLst>
              <a:ext uri="{FF2B5EF4-FFF2-40B4-BE49-F238E27FC236}">
                <a16:creationId xmlns:a16="http://schemas.microsoft.com/office/drawing/2014/main" id="{DF00BDC4-EA50-0F9D-0B76-524EAC46CA4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14EE3-523E-2B2F-6103-5C2EEB3A151E}"/>
              </a:ext>
            </a:extLst>
          </p:cNvPr>
          <p:cNvSpPr>
            <a:spLocks noGrp="1"/>
          </p:cNvSpPr>
          <p:nvPr>
            <p:ph type="dt" sz="half" idx="10"/>
          </p:nvPr>
        </p:nvSpPr>
        <p:spPr/>
        <p:txBody>
          <a:bodyPr/>
          <a:lstStyle/>
          <a:p>
            <a:fld id="{FAAFC8BA-A288-4287-9BFA-905DC8D5B71A}" type="datetimeFigureOut">
              <a:rPr lang="en-CH" smtClean="0"/>
              <a:t>09/10/2024</a:t>
            </a:fld>
            <a:endParaRPr lang="en-CH"/>
          </a:p>
        </p:txBody>
      </p:sp>
      <p:sp>
        <p:nvSpPr>
          <p:cNvPr id="6" name="Footer Placeholder 5">
            <a:extLst>
              <a:ext uri="{FF2B5EF4-FFF2-40B4-BE49-F238E27FC236}">
                <a16:creationId xmlns:a16="http://schemas.microsoft.com/office/drawing/2014/main" id="{F52698C5-DC32-EA19-501F-434D4AFD8863}"/>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6FFEAA0-0029-4953-D77B-C6480A8807EC}"/>
              </a:ext>
            </a:extLst>
          </p:cNvPr>
          <p:cNvSpPr>
            <a:spLocks noGrp="1"/>
          </p:cNvSpPr>
          <p:nvPr>
            <p:ph type="sldNum" sz="quarter" idx="12"/>
          </p:nvPr>
        </p:nvSpPr>
        <p:spPr/>
        <p:txBody>
          <a:bodyPr/>
          <a:lstStyle/>
          <a:p>
            <a:fld id="{047618DD-6ACF-4A76-B316-8ED57BB09E6D}" type="slidenum">
              <a:rPr lang="en-CH" smtClean="0"/>
              <a:t>‹#›</a:t>
            </a:fld>
            <a:endParaRPr lang="en-CH"/>
          </a:p>
        </p:txBody>
      </p:sp>
    </p:spTree>
    <p:extLst>
      <p:ext uri="{BB962C8B-B14F-4D97-AF65-F5344CB8AC3E}">
        <p14:creationId xmlns:p14="http://schemas.microsoft.com/office/powerpoint/2010/main" val="666862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AD252D8-47A9-4F50-0A77-F7F2B5C75C77}"/>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p>
            <a:r>
              <a:rPr lang="en-GB" dirty="0"/>
              <a:t>Cover – Insert title</a:t>
            </a:r>
            <a:endParaRPr lang="en-FR" dirty="0"/>
          </a:p>
        </p:txBody>
      </p:sp>
      <p:sp>
        <p:nvSpPr>
          <p:cNvPr id="5" name="Text Placeholder 2">
            <a:extLst>
              <a:ext uri="{FF2B5EF4-FFF2-40B4-BE49-F238E27FC236}">
                <a16:creationId xmlns:a16="http://schemas.microsoft.com/office/drawing/2014/main" id="{954E0E61-AEC0-9130-9970-54CD0B1FE7F9}"/>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3593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1E8E-B63B-2812-4914-7B39E38C71FE}"/>
              </a:ext>
            </a:extLst>
          </p:cNvPr>
          <p:cNvSpPr>
            <a:spLocks noGrp="1"/>
          </p:cNvSpPr>
          <p:nvPr>
            <p:ph type="ctrTitle" hasCustomPrompt="1"/>
          </p:nvPr>
        </p:nvSpPr>
        <p:spPr>
          <a:xfrm>
            <a:off x="1524000" y="1122363"/>
            <a:ext cx="9144000" cy="685172"/>
          </a:xfrm>
        </p:spPr>
        <p:txBody>
          <a:bodyPr anchor="b">
            <a:noAutofit/>
          </a:bodyPr>
          <a:lstStyle>
            <a:lvl1pPr algn="l">
              <a:defRPr sz="4400">
                <a:solidFill>
                  <a:srgbClr val="005BAA"/>
                </a:solidFill>
              </a:defRPr>
            </a:lvl1pPr>
          </a:lstStyle>
          <a:p>
            <a:r>
              <a:rPr lang="en-GB" dirty="0"/>
              <a:t>Content</a:t>
            </a:r>
            <a:endParaRPr lang="en-FR" dirty="0"/>
          </a:p>
        </p:txBody>
      </p:sp>
      <p:sp>
        <p:nvSpPr>
          <p:cNvPr id="3" name="Subtitle 2">
            <a:extLst>
              <a:ext uri="{FF2B5EF4-FFF2-40B4-BE49-F238E27FC236}">
                <a16:creationId xmlns:a16="http://schemas.microsoft.com/office/drawing/2014/main" id="{0AC65A07-4D49-E8EF-40E0-498B3F03B76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9307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CE9B65-7C16-AD40-4E8F-376EFB31DB9A}"/>
              </a:ext>
            </a:extLst>
          </p:cNvPr>
          <p:cNvSpPr>
            <a:spLocks noGrp="1"/>
          </p:cNvSpPr>
          <p:nvPr>
            <p:ph type="title" hasCustomPrompt="1"/>
          </p:nvPr>
        </p:nvSpPr>
        <p:spPr>
          <a:xfrm>
            <a:off x="838200" y="660902"/>
            <a:ext cx="10515600" cy="1325563"/>
          </a:xfrm>
        </p:spPr>
        <p:txBody>
          <a:bodyPr/>
          <a:lstStyle>
            <a:lvl1pPr algn="l">
              <a:defRPr/>
            </a:lvl1pPr>
          </a:lstStyle>
          <a:p>
            <a:r>
              <a:rPr lang="en-GB" dirty="0"/>
              <a:t>Lorem Ipsum</a:t>
            </a:r>
            <a:endParaRPr lang="en-FR" dirty="0"/>
          </a:p>
        </p:txBody>
      </p:sp>
      <p:sp>
        <p:nvSpPr>
          <p:cNvPr id="10" name="Text Placeholder 2">
            <a:extLst>
              <a:ext uri="{FF2B5EF4-FFF2-40B4-BE49-F238E27FC236}">
                <a16:creationId xmlns:a16="http://schemas.microsoft.com/office/drawing/2014/main" id="{BCEF2646-4A29-9DC6-94A1-9C78C840C2E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94271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dirty="0"/>
              <a:t>Content</a:t>
            </a:r>
            <a:endParaRPr lang="en-FR" dirty="0"/>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2674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CBA443-1DB4-591B-10FB-89F19A331B38}"/>
              </a:ext>
            </a:extLst>
          </p:cNvPr>
          <p:cNvSpPr>
            <a:spLocks noGrp="1"/>
          </p:cNvSpPr>
          <p:nvPr>
            <p:ph type="pic" idx="1"/>
          </p:nvPr>
        </p:nvSpPr>
        <p:spPr>
          <a:xfrm>
            <a:off x="6096000" y="884739"/>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12" name="Text Placeholder 2">
            <a:extLst>
              <a:ext uri="{FF2B5EF4-FFF2-40B4-BE49-F238E27FC236}">
                <a16:creationId xmlns:a16="http://schemas.microsoft.com/office/drawing/2014/main" id="{FDF71B37-838A-25F4-2891-96F126B3BD48}"/>
              </a:ext>
            </a:extLst>
          </p:cNvPr>
          <p:cNvSpPr>
            <a:spLocks noGrp="1"/>
          </p:cNvSpPr>
          <p:nvPr>
            <p:ph type="body" idx="10"/>
          </p:nvPr>
        </p:nvSpPr>
        <p:spPr>
          <a:xfrm>
            <a:off x="431085" y="1285432"/>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Content Placeholder 3">
            <a:extLst>
              <a:ext uri="{FF2B5EF4-FFF2-40B4-BE49-F238E27FC236}">
                <a16:creationId xmlns:a16="http://schemas.microsoft.com/office/drawing/2014/main" id="{1F64250E-B7FE-5C77-8772-835E1D3B0938}"/>
              </a:ext>
            </a:extLst>
          </p:cNvPr>
          <p:cNvSpPr>
            <a:spLocks noGrp="1"/>
          </p:cNvSpPr>
          <p:nvPr>
            <p:ph sz="half" idx="2"/>
          </p:nvPr>
        </p:nvSpPr>
        <p:spPr>
          <a:xfrm>
            <a:off x="431085" y="2260315"/>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382979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51E2-0AA8-B538-88F2-E8FEE737F00A}"/>
              </a:ext>
            </a:extLst>
          </p:cNvPr>
          <p:cNvSpPr>
            <a:spLocks noGrp="1"/>
          </p:cNvSpPr>
          <p:nvPr>
            <p:ph type="title" hasCustomPrompt="1"/>
          </p:nvPr>
        </p:nvSpPr>
        <p:spPr>
          <a:xfrm>
            <a:off x="839788" y="365125"/>
            <a:ext cx="10515600" cy="1325563"/>
          </a:xfrm>
        </p:spPr>
        <p:txBody>
          <a:bodyPr/>
          <a:lstStyle/>
          <a:p>
            <a:r>
              <a:rPr lang="en-GB" dirty="0"/>
              <a:t>Comparison Slide</a:t>
            </a:r>
            <a:endParaRPr lang="en-FR" dirty="0"/>
          </a:p>
        </p:txBody>
      </p:sp>
      <p:sp>
        <p:nvSpPr>
          <p:cNvPr id="3" name="Text Placeholder 2">
            <a:extLst>
              <a:ext uri="{FF2B5EF4-FFF2-40B4-BE49-F238E27FC236}">
                <a16:creationId xmlns:a16="http://schemas.microsoft.com/office/drawing/2014/main" id="{901FE506-04E4-4D79-51C0-DE1A5396B85B}"/>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EEB5BD-B42E-8768-14F6-DA6AD364E34F}"/>
              </a:ext>
            </a:extLst>
          </p:cNvPr>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R" dirty="0"/>
          </a:p>
        </p:txBody>
      </p:sp>
      <p:sp>
        <p:nvSpPr>
          <p:cNvPr id="5" name="Text Placeholder 4">
            <a:extLst>
              <a:ext uri="{FF2B5EF4-FFF2-40B4-BE49-F238E27FC236}">
                <a16:creationId xmlns:a16="http://schemas.microsoft.com/office/drawing/2014/main" id="{D0B263CD-AEDB-2834-CF69-D950F370BD52}"/>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3A0949F-23D7-43BC-86B5-A59EEC23A3C4}"/>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384310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BD8F-B49C-E9AF-967A-FE2625C11729}"/>
              </a:ext>
            </a:extLst>
          </p:cNvPr>
          <p:cNvSpPr>
            <a:spLocks noGrp="1"/>
          </p:cNvSpPr>
          <p:nvPr>
            <p:ph type="title" hasCustomPrompt="1"/>
          </p:nvPr>
        </p:nvSpPr>
        <p:spPr>
          <a:xfrm>
            <a:off x="0" y="2103437"/>
            <a:ext cx="12192000" cy="1325563"/>
          </a:xfrm>
        </p:spPr>
        <p:txBody>
          <a:bodyPr/>
          <a:lstStyle>
            <a:lvl1pPr>
              <a:defRPr>
                <a:solidFill>
                  <a:srgbClr val="005BAA"/>
                </a:solidFill>
              </a:defRPr>
            </a:lvl1pPr>
          </a:lstStyle>
          <a:p>
            <a:r>
              <a:rPr lang="en-GB" dirty="0"/>
              <a:t>Thank you.</a:t>
            </a:r>
            <a:endParaRPr lang="en-FR" dirty="0"/>
          </a:p>
        </p:txBody>
      </p:sp>
      <p:sp>
        <p:nvSpPr>
          <p:cNvPr id="10" name="CuadroTexto 3">
            <a:extLst>
              <a:ext uri="{FF2B5EF4-FFF2-40B4-BE49-F238E27FC236}">
                <a16:creationId xmlns:a16="http://schemas.microsoft.com/office/drawing/2014/main" id="{9CC6D77E-AF65-470D-B774-7812FAD3C4A3}"/>
              </a:ext>
            </a:extLst>
          </p:cNvPr>
          <p:cNvSpPr txBox="1"/>
          <p:nvPr userDrawn="1"/>
        </p:nvSpPr>
        <p:spPr>
          <a:xfrm>
            <a:off x="3824879" y="5024143"/>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151650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2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dge to Edge Photo Slid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3ED7F9-AC2F-AB90-E59E-6D3DCE7D9949}"/>
              </a:ext>
            </a:extLst>
          </p:cNvPr>
          <p:cNvSpPr>
            <a:spLocks noGrp="1"/>
          </p:cNvSpPr>
          <p:nvPr>
            <p:ph type="title"/>
          </p:nvPr>
        </p:nvSpPr>
        <p:spPr>
          <a:xfrm>
            <a:off x="7238078" y="1013439"/>
            <a:ext cx="4274474" cy="1600200"/>
          </a:xfrm>
        </p:spPr>
        <p:txBody>
          <a:bodyPr anchor="b">
            <a:normAutofit/>
          </a:bodyPr>
          <a:lstStyle>
            <a:lvl1pPr>
              <a:defRPr sz="4400" b="1">
                <a:solidFill>
                  <a:schemeClr val="bg1"/>
                </a:solidFill>
              </a:defRPr>
            </a:lvl1pPr>
          </a:lstStyle>
          <a:p>
            <a:r>
              <a:rPr lang="en-GB" dirty="0"/>
              <a:t>Click to edit Master title style</a:t>
            </a:r>
            <a:endParaRPr lang="en-FR" dirty="0"/>
          </a:p>
        </p:txBody>
      </p:sp>
      <p:sp>
        <p:nvSpPr>
          <p:cNvPr id="8" name="Picture Placeholder 2">
            <a:extLst>
              <a:ext uri="{FF2B5EF4-FFF2-40B4-BE49-F238E27FC236}">
                <a16:creationId xmlns:a16="http://schemas.microsoft.com/office/drawing/2014/main" id="{B6C12E21-29DC-AD1F-41A5-AE890AAD23D5}"/>
              </a:ext>
            </a:extLst>
          </p:cNvPr>
          <p:cNvSpPr>
            <a:spLocks noGrp="1"/>
          </p:cNvSpPr>
          <p:nvPr>
            <p:ph type="pic" idx="1"/>
          </p:nvPr>
        </p:nvSpPr>
        <p:spPr>
          <a:xfrm>
            <a:off x="0" y="0"/>
            <a:ext cx="690053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dirty="0"/>
          </a:p>
        </p:txBody>
      </p:sp>
      <p:sp>
        <p:nvSpPr>
          <p:cNvPr id="9" name="Text Placeholder 3">
            <a:extLst>
              <a:ext uri="{FF2B5EF4-FFF2-40B4-BE49-F238E27FC236}">
                <a16:creationId xmlns:a16="http://schemas.microsoft.com/office/drawing/2014/main" id="{84530C31-AD13-5759-E472-94A0E49161BB}"/>
              </a:ext>
            </a:extLst>
          </p:cNvPr>
          <p:cNvSpPr>
            <a:spLocks noGrp="1"/>
          </p:cNvSpPr>
          <p:nvPr>
            <p:ph type="body" sz="half" idx="2"/>
          </p:nvPr>
        </p:nvSpPr>
        <p:spPr>
          <a:xfrm>
            <a:off x="7238078" y="2941814"/>
            <a:ext cx="4274474" cy="2667875"/>
          </a:xfrm>
          <a:prstGeom prst="rect">
            <a:avLst/>
          </a:prstGeom>
        </p:spPr>
        <p:txBody>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39106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10/9/2024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45864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dirty="0"/>
              <a:t>Lorem Ipsum</a:t>
            </a:r>
            <a:endParaRPr lang="en-FR" dirty="0"/>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88911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225512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452C-9105-195E-DD50-B85571BF7F99}"/>
              </a:ext>
            </a:extLst>
          </p:cNvPr>
          <p:cNvSpPr>
            <a:spLocks noGrp="1"/>
          </p:cNvSpPr>
          <p:nvPr>
            <p:ph type="title"/>
          </p:nvPr>
        </p:nvSpPr>
        <p:spPr>
          <a:xfrm>
            <a:off x="839788" y="365125"/>
            <a:ext cx="10515600" cy="1325563"/>
          </a:xfrm>
          <a:prstGeom prst="rect">
            <a:avLst/>
          </a:prstGeom>
        </p:spPr>
        <p:txBody>
          <a:bodyPr/>
          <a:lstStyle>
            <a:lvl1pPr>
              <a:defRPr b="1"/>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327CA40B-4ECB-51F3-7BA4-D0C43996D651}"/>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7BCB4D9-3A4B-1F8B-5219-5EE058F878CC}"/>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5B03604-72C3-D5CE-C09C-E05C72BFC95E}"/>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F6A53E66-3D7A-FC9C-DAAB-7750C481258E}"/>
              </a:ext>
            </a:extLst>
          </p:cNvPr>
          <p:cNvSpPr>
            <a:spLocks noGrp="1"/>
          </p:cNvSpPr>
          <p:nvPr>
            <p:ph sz="quarter" idx="4"/>
          </p:nvPr>
        </p:nvSpPr>
        <p:spPr>
          <a:xfrm>
            <a:off x="6172200" y="2505075"/>
            <a:ext cx="5183188" cy="3684588"/>
          </a:xfrm>
          <a:prstGeom prst="rect">
            <a:avLst/>
          </a:prstGeom>
        </p:spPr>
        <p:txBody>
          <a:bodyPr/>
          <a:lstStyle>
            <a:lvl1pPr marL="0" indent="0" algn="l">
              <a:buNone/>
              <a:defRPr sz="2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to edit Master text styles</a:t>
            </a:r>
          </a:p>
          <a:p>
            <a:pPr lvl="0"/>
            <a:endParaRPr lang="en-FR" dirty="0"/>
          </a:p>
        </p:txBody>
      </p:sp>
    </p:spTree>
    <p:extLst>
      <p:ext uri="{BB962C8B-B14F-4D97-AF65-F5344CB8AC3E}">
        <p14:creationId xmlns:p14="http://schemas.microsoft.com/office/powerpoint/2010/main" val="22083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dirty="0"/>
              <a:t>Thank you.</a:t>
            </a:r>
            <a:endParaRPr lang="en-FR" dirty="0"/>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58393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2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en-FR" dirty="0"/>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63006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square with white lines&#10;&#10;Description automatically generated">
            <a:extLst>
              <a:ext uri="{FF2B5EF4-FFF2-40B4-BE49-F238E27FC236}">
                <a16:creationId xmlns:a16="http://schemas.microsoft.com/office/drawing/2014/main" id="{5E43E974-FF92-2065-59B5-7198AC9AFE00}"/>
              </a:ext>
            </a:extLst>
          </p:cNvPr>
          <p:cNvPicPr>
            <a:picLocks noChangeAspect="1"/>
          </p:cNvPicPr>
          <p:nvPr userDrawn="1"/>
        </p:nvPicPr>
        <p:blipFill>
          <a:blip r:embed="rId9"/>
          <a:stretch>
            <a:fillRect/>
          </a:stretch>
        </p:blipFill>
        <p:spPr>
          <a:xfrm>
            <a:off x="-1" y="0"/>
            <a:ext cx="12475533" cy="7017488"/>
          </a:xfrm>
          <a:prstGeom prst="rect">
            <a:avLst/>
          </a:prstGeom>
        </p:spPr>
      </p:pic>
      <p:sp>
        <p:nvSpPr>
          <p:cNvPr id="4" name="Title Placeholder 1">
            <a:extLst>
              <a:ext uri="{FF2B5EF4-FFF2-40B4-BE49-F238E27FC236}">
                <a16:creationId xmlns:a16="http://schemas.microsoft.com/office/drawing/2014/main" id="{1AAFC96D-DE28-DCBB-6A7D-6E7FC08F83B2}"/>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#1</a:t>
            </a:r>
            <a:endParaRPr lang="en-FR" dirty="0"/>
          </a:p>
        </p:txBody>
      </p:sp>
    </p:spTree>
    <p:extLst>
      <p:ext uri="{BB962C8B-B14F-4D97-AF65-F5344CB8AC3E}">
        <p14:creationId xmlns:p14="http://schemas.microsoft.com/office/powerpoint/2010/main" val="25803438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2" r:id="rId4"/>
    <p:sldLayoutId id="2147483653" r:id="rId5"/>
    <p:sldLayoutId id="2147483658" r:id="rId6"/>
    <p:sldLayoutId id="2147483659" r:id="rId7"/>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background with black and white clouds&#10;&#10;Description automatically generated">
            <a:extLst>
              <a:ext uri="{FF2B5EF4-FFF2-40B4-BE49-F238E27FC236}">
                <a16:creationId xmlns:a16="http://schemas.microsoft.com/office/drawing/2014/main" id="{C6C007C7-A317-B3BD-4F67-1F0F9741F8A9}"/>
              </a:ext>
            </a:extLst>
          </p:cNvPr>
          <p:cNvPicPr>
            <a:picLocks noChangeAspect="1"/>
          </p:cNvPicPr>
          <p:nvPr userDrawn="1"/>
        </p:nvPicPr>
        <p:blipFill>
          <a:blip r:embed="rId11"/>
          <a:stretch>
            <a:fillRect/>
          </a:stretch>
        </p:blipFill>
        <p:spPr>
          <a:xfrm>
            <a:off x="0" y="256854"/>
            <a:ext cx="12192000" cy="6858000"/>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 id="2147483686" r:id="rId8"/>
    <p:sldLayoutId id="2147483687" r:id="rId9"/>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black and blue rectangle&#10;&#10;Description automatically generated">
            <a:extLst>
              <a:ext uri="{FF2B5EF4-FFF2-40B4-BE49-F238E27FC236}">
                <a16:creationId xmlns:a16="http://schemas.microsoft.com/office/drawing/2014/main" id="{9E8A25AD-8EE8-C80F-37B6-E5BC4C2CBA50}"/>
              </a:ext>
            </a:extLst>
          </p:cNvPr>
          <p:cNvPicPr>
            <a:picLocks noGrp="1" noRot="1" noChangeAspect="1" noMove="1" noResize="1" noEditPoints="1" noAdjustHandles="1" noChangeArrowheads="1" noChangeShapeType="1" noCrop="1"/>
          </p:cNvPicPr>
          <p:nvPr userDrawn="1"/>
        </p:nvPicPr>
        <p:blipFill>
          <a:blip r:embed="rId9"/>
          <a:stretch>
            <a:fillRect/>
          </a:stretch>
        </p:blipFill>
        <p:spPr>
          <a:xfrm>
            <a:off x="-3019" y="-127590"/>
            <a:ext cx="12195019" cy="6996223"/>
          </a:xfrm>
          <a:prstGeom prst="rect">
            <a:avLst/>
          </a:prstGeom>
        </p:spPr>
      </p:pic>
      <p:sp>
        <p:nvSpPr>
          <p:cNvPr id="2" name="Title Placeholder 1">
            <a:extLst>
              <a:ext uri="{FF2B5EF4-FFF2-40B4-BE49-F238E27FC236}">
                <a16:creationId xmlns:a16="http://schemas.microsoft.com/office/drawing/2014/main" id="{DADCF8C2-75E9-6016-486F-1EAB50245820}"/>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#3</a:t>
            </a:r>
            <a:endParaRPr lang="en-FR" dirty="0"/>
          </a:p>
        </p:txBody>
      </p:sp>
    </p:spTree>
    <p:extLst>
      <p:ext uri="{BB962C8B-B14F-4D97-AF65-F5344CB8AC3E}">
        <p14:creationId xmlns:p14="http://schemas.microsoft.com/office/powerpoint/2010/main" val="4030817190"/>
      </p:ext>
    </p:extLst>
  </p:cSld>
  <p:clrMap bg1="lt1" tx1="dk1" bg2="lt2" tx2="dk2" accent1="accent1" accent2="accent2" accent3="accent3" accent4="accent4" accent5="accent5" accent6="accent6" hlink="hlink" folHlink="folHlink"/>
  <p:sldLayoutIdLst>
    <p:sldLayoutId id="2147483680" r:id="rId1"/>
    <p:sldLayoutId id="2147483673" r:id="rId2"/>
    <p:sldLayoutId id="2147483675" r:id="rId3"/>
    <p:sldLayoutId id="2147483676" r:id="rId4"/>
    <p:sldLayoutId id="2147483679" r:id="rId5"/>
    <p:sldLayoutId id="2147483677" r:id="rId6"/>
    <p:sldLayoutId id="2147483678"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1F7C8-B977-11A8-F895-8D99CAC0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Photography Slides</a:t>
            </a:r>
            <a:endParaRPr lang="en-FR" dirty="0"/>
          </a:p>
        </p:txBody>
      </p:sp>
      <p:pic>
        <p:nvPicPr>
          <p:cNvPr id="11" name="Picture 10" descr="A blue square with white lines&#10;&#10;Description automatically generated">
            <a:extLst>
              <a:ext uri="{FF2B5EF4-FFF2-40B4-BE49-F238E27FC236}">
                <a16:creationId xmlns:a16="http://schemas.microsoft.com/office/drawing/2014/main" id="{D4FDA4F3-78CD-1AB6-C649-9A0EF319DC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264503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10/9/2024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34302078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meetings.wmo.int/RA-6-19/_layouts/15/WopiFrame.aspx?sourcedoc=%7b636B1C93-DB60-46CD-946A-142516ED55B1%7d&amp;file=RA-VI-19(I)-d03-3-3-HYDROLOGICAL-STATUS-AND-OUTLOOK-SYSTEM-draft1_en.docx&amp;action=defaul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meetings.wmo.int/RA-6-19/_layouts/15/WopiFrame.aspx?sourcedoc=%7b636B1C93-DB60-46CD-946A-142516ED55B1%7d&amp;file=RA-VI-19(I)-d03-3-3-HYDROLOGICAL-STATUS-AND-OUTLOOK-SYSTEM-draft1_en.docx&amp;action=default"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155987" y="611029"/>
            <a:ext cx="10048183" cy="578696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endParaRPr kumimoji="0" lang="en-CH"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a:p>
            <a:pPr marL="0" marR="0" lvl="0" indent="0" algn="ctr" defTabSz="914400" rtl="0" eaLnBrk="1" fontAlgn="auto" latinLnBrk="0" hangingPunct="1">
              <a:lnSpc>
                <a:spcPts val="4400"/>
              </a:lnSpc>
              <a:spcBef>
                <a:spcPts val="600"/>
              </a:spcBef>
              <a:spcAft>
                <a:spcPts val="1200"/>
              </a:spcAft>
              <a:buClrTx/>
              <a:buSzTx/>
              <a:buFontTx/>
              <a:buNone/>
              <a:tabLst/>
              <a:defRPr sz="1800"/>
            </a:pPr>
            <a:r>
              <a:rPr kumimoji="0" lang="en-CH"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Hydrological Status and Outlook System </a:t>
            </a:r>
          </a:p>
          <a:p>
            <a:pPr marL="0" marR="0" lvl="0" indent="0" algn="ctr" defTabSz="914400" rtl="0" eaLnBrk="1" fontAlgn="auto" latinLnBrk="0" hangingPunct="1">
              <a:lnSpc>
                <a:spcPts val="4400"/>
              </a:lnSpc>
              <a:spcBef>
                <a:spcPts val="600"/>
              </a:spcBef>
              <a:spcAft>
                <a:spcPts val="1200"/>
              </a:spcAft>
              <a:buClrTx/>
              <a:buSzTx/>
              <a:buFontTx/>
              <a:buNone/>
              <a:tabLst/>
              <a:defRPr sz="1800"/>
            </a:pPr>
            <a:r>
              <a:rPr kumimoji="0" lang="en-CH"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Agenda item: 3.3.3 </a:t>
            </a:r>
            <a:r>
              <a:rPr kumimoji="0" lang="en-US"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H</a:t>
            </a:r>
            <a:r>
              <a:rPr kumimoji="0" lang="en-CH" sz="4400" b="1" i="0" u="none" strike="noStrike" kern="1000" cap="none" spc="-10" normalizeH="0" baseline="0" noProof="0" dirty="0" err="1">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ydroSOS</a:t>
            </a:r>
            <a:endParaRPr kumimoji="0" lang="en-CH"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a:p>
            <a:pPr marL="0" marR="0" lvl="0" indent="0" algn="ctr" defTabSz="914400" rtl="0" eaLnBrk="1" fontAlgn="auto" latinLnBrk="0" hangingPunct="1">
              <a:lnSpc>
                <a:spcPts val="4400"/>
              </a:lnSpc>
              <a:spcBef>
                <a:spcPts val="600"/>
              </a:spcBef>
              <a:spcAft>
                <a:spcPts val="1200"/>
              </a:spcAft>
              <a:buClrTx/>
              <a:buSzTx/>
              <a:buFontTx/>
              <a:buNone/>
              <a:tabLst/>
              <a:defRPr sz="1800"/>
            </a:pPr>
            <a:endParaRPr kumimoji="0" lang="en-CH" sz="4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a:p>
            <a:pPr marL="0" marR="0" lvl="0" indent="0" algn="ctr" defTabSz="914400" rtl="0" eaLnBrk="1" fontAlgn="auto" latinLnBrk="0" hangingPunct="1">
              <a:lnSpc>
                <a:spcPts val="4400"/>
              </a:lnSpc>
              <a:spcBef>
                <a:spcPts val="600"/>
              </a:spcBef>
              <a:spcAft>
                <a:spcPts val="1200"/>
              </a:spcAft>
              <a:buClrTx/>
              <a:buSzTx/>
              <a:buFontTx/>
              <a:buNone/>
              <a:tabLst/>
              <a:defRPr sz="1800"/>
            </a:pPr>
            <a:r>
              <a:rPr lang="en-CH" sz="4400" b="1" kern="1000" spc="-10" dirty="0">
                <a:solidFill>
                  <a:prstClr val="white"/>
                </a:solidFill>
                <a:latin typeface="Arial" panose="020B0604020202020204" pitchFamily="34" charset="0"/>
                <a:ea typeface="Verdana" panose="020B0604030504040204" pitchFamily="34" charset="0"/>
                <a:cs typeface="Arial" panose="020B0604020202020204" pitchFamily="34" charset="0"/>
                <a:sym typeface="Montserrat-Regular"/>
              </a:rPr>
              <a:t>RA VI-19 session </a:t>
            </a:r>
          </a:p>
          <a:p>
            <a:pPr marL="0" marR="0" lvl="0" indent="0" algn="ctr" defTabSz="914400" rtl="0" eaLnBrk="1" fontAlgn="auto" latinLnBrk="0" hangingPunct="1">
              <a:lnSpc>
                <a:spcPts val="4400"/>
              </a:lnSpc>
              <a:spcBef>
                <a:spcPts val="600"/>
              </a:spcBef>
              <a:spcAft>
                <a:spcPts val="1200"/>
              </a:spcAft>
              <a:buClrTx/>
              <a:buSzTx/>
              <a:buFontTx/>
              <a:buNone/>
              <a:tabLst/>
              <a:defRPr sz="1800"/>
            </a:pPr>
            <a:r>
              <a:rPr lang="en-CH" sz="2800" b="1" kern="1000" spc="-10" dirty="0">
                <a:solidFill>
                  <a:prstClr val="white"/>
                </a:solidFill>
                <a:latin typeface="Arial" panose="020B0604020202020204" pitchFamily="34" charset="0"/>
                <a:ea typeface="Verdana" panose="020B0604030504040204" pitchFamily="34" charset="0"/>
                <a:cs typeface="Arial" panose="020B0604020202020204" pitchFamily="34" charset="0"/>
                <a:sym typeface="Montserrat-Regular"/>
              </a:rPr>
              <a:t>15-16 October, 2024</a:t>
            </a:r>
          </a:p>
          <a:p>
            <a:pPr marL="0" marR="0" lvl="0" indent="0" algn="ctr" defTabSz="914400" rtl="0" eaLnBrk="1" fontAlgn="auto" latinLnBrk="0" hangingPunct="1">
              <a:lnSpc>
                <a:spcPts val="4400"/>
              </a:lnSpc>
              <a:spcBef>
                <a:spcPts val="600"/>
              </a:spcBef>
              <a:spcAft>
                <a:spcPts val="1200"/>
              </a:spcAft>
              <a:buClrTx/>
              <a:buSzTx/>
              <a:buFontTx/>
              <a:buNone/>
              <a:tabLst/>
              <a:defRPr sz="1800"/>
            </a:pPr>
            <a:r>
              <a:rPr kumimoji="0" lang="en-CH" sz="2400"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Presented by WMO secretariat</a:t>
            </a:r>
            <a:endParaRPr kumimoji="0" lang="en-US" b="1" i="0" u="none" strike="noStrike" kern="1000" cap="none" spc="-1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2" name="Shape 79">
            <a:extLst>
              <a:ext uri="{FF2B5EF4-FFF2-40B4-BE49-F238E27FC236}">
                <a16:creationId xmlns:a16="http://schemas.microsoft.com/office/drawing/2014/main" id="{9500F7D2-A954-8761-3527-C158DDFB1106}"/>
              </a:ext>
            </a:extLst>
          </p:cNvPr>
          <p:cNvSpPr/>
          <p:nvPr/>
        </p:nvSpPr>
        <p:spPr>
          <a:xfrm>
            <a:off x="2212848" y="3000959"/>
            <a:ext cx="8722655"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8699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E443C9DA-FE74-099B-7BA3-EA890436F9A2}"/>
              </a:ext>
            </a:extLst>
          </p:cNvPr>
          <p:cNvSpPr txBox="1">
            <a:spLocks/>
          </p:cNvSpPr>
          <p:nvPr/>
        </p:nvSpPr>
        <p:spPr>
          <a:xfrm>
            <a:off x="1269756" y="1591184"/>
            <a:ext cx="9652489" cy="4351338"/>
          </a:xfrm>
          <a:prstGeom prst="rect">
            <a:avLst/>
          </a:prstGeom>
        </p:spPr>
        <p:txBody>
          <a:bodyPr vert="horz" lIns="60960" tIns="30480" rIns="60960" bIns="3048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kern="1200">
                <a:solidFill>
                  <a:schemeClr val="tx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4" descr="Graphical user interface, website&#10;&#10;Description automatically generated">
            <a:extLst>
              <a:ext uri="{FF2B5EF4-FFF2-40B4-BE49-F238E27FC236}">
                <a16:creationId xmlns:a16="http://schemas.microsoft.com/office/drawing/2014/main" id="{4E14ED3F-E216-DEF0-3D6E-AF7B94E78FF7}"/>
              </a:ext>
            </a:extLst>
          </p:cNvPr>
          <p:cNvPicPr>
            <a:picLocks noChangeAspect="1"/>
          </p:cNvPicPr>
          <p:nvPr/>
        </p:nvPicPr>
        <p:blipFill>
          <a:blip r:embed="rId2"/>
          <a:stretch>
            <a:fillRect/>
          </a:stretch>
        </p:blipFill>
        <p:spPr>
          <a:xfrm>
            <a:off x="1127367" y="3913091"/>
            <a:ext cx="10655433" cy="3295403"/>
          </a:xfrm>
          <a:prstGeom prst="rect">
            <a:avLst/>
          </a:prstGeom>
        </p:spPr>
      </p:pic>
      <p:pic>
        <p:nvPicPr>
          <p:cNvPr id="2" name="Picture 4" descr="Diagram&#10;&#10;Description automatically generated">
            <a:extLst>
              <a:ext uri="{FF2B5EF4-FFF2-40B4-BE49-F238E27FC236}">
                <a16:creationId xmlns:a16="http://schemas.microsoft.com/office/drawing/2014/main" id="{CC5A48FE-8BAA-3BA1-9CC1-CF6173BE86F1}"/>
              </a:ext>
            </a:extLst>
          </p:cNvPr>
          <p:cNvPicPr>
            <a:picLocks noChangeAspect="1"/>
          </p:cNvPicPr>
          <p:nvPr/>
        </p:nvPicPr>
        <p:blipFill>
          <a:blip r:embed="rId3"/>
          <a:stretch>
            <a:fillRect/>
          </a:stretch>
        </p:blipFill>
        <p:spPr>
          <a:xfrm>
            <a:off x="7870693" y="325212"/>
            <a:ext cx="4168140" cy="3861963"/>
          </a:xfrm>
          <a:prstGeom prst="rect">
            <a:avLst/>
          </a:prstGeom>
        </p:spPr>
      </p:pic>
      <p:sp>
        <p:nvSpPr>
          <p:cNvPr id="11" name="TextBox 10">
            <a:extLst>
              <a:ext uri="{FF2B5EF4-FFF2-40B4-BE49-F238E27FC236}">
                <a16:creationId xmlns:a16="http://schemas.microsoft.com/office/drawing/2014/main" id="{144116CE-1424-350A-6FE7-8F21FF98C50F}"/>
              </a:ext>
            </a:extLst>
          </p:cNvPr>
          <p:cNvSpPr txBox="1"/>
          <p:nvPr/>
        </p:nvSpPr>
        <p:spPr>
          <a:xfrm>
            <a:off x="4345631" y="1936530"/>
            <a:ext cx="2927683" cy="1631216"/>
          </a:xfrm>
          <a:prstGeom prst="rect">
            <a:avLst/>
          </a:prstGeom>
          <a:noFill/>
        </p:spPr>
        <p:txBody>
          <a:bodyPr wrap="square">
            <a:spAutoFit/>
          </a:bodyPr>
          <a:lstStyle/>
          <a:p>
            <a:r>
              <a:rPr lang="en-GB" sz="2400" b="1" dirty="0" err="1"/>
              <a:t>HydroSOS</a:t>
            </a:r>
            <a:r>
              <a:rPr lang="en-GB" sz="2400" b="1" dirty="0"/>
              <a:t> is the link between monitoring and decision making</a:t>
            </a:r>
            <a:endParaRPr lang="en-GB" sz="2400" b="1" dirty="0">
              <a:cs typeface="Calibri"/>
            </a:endParaRPr>
          </a:p>
        </p:txBody>
      </p:sp>
      <p:pic>
        <p:nvPicPr>
          <p:cNvPr id="13" name="Picture 12">
            <a:extLst>
              <a:ext uri="{FF2B5EF4-FFF2-40B4-BE49-F238E27FC236}">
                <a16:creationId xmlns:a16="http://schemas.microsoft.com/office/drawing/2014/main" id="{74C3FAAB-4025-61FE-9BBB-A11380755920}"/>
              </a:ext>
            </a:extLst>
          </p:cNvPr>
          <p:cNvPicPr>
            <a:picLocks noChangeAspect="1"/>
          </p:cNvPicPr>
          <p:nvPr/>
        </p:nvPicPr>
        <p:blipFill>
          <a:blip r:embed="rId4"/>
          <a:stretch>
            <a:fillRect/>
          </a:stretch>
        </p:blipFill>
        <p:spPr>
          <a:xfrm>
            <a:off x="248983" y="915478"/>
            <a:ext cx="3375402" cy="3375402"/>
          </a:xfrm>
          <a:prstGeom prst="rect">
            <a:avLst/>
          </a:prstGeom>
        </p:spPr>
      </p:pic>
      <p:sp>
        <p:nvSpPr>
          <p:cNvPr id="3" name="Shape 79">
            <a:extLst>
              <a:ext uri="{FF2B5EF4-FFF2-40B4-BE49-F238E27FC236}">
                <a16:creationId xmlns:a16="http://schemas.microsoft.com/office/drawing/2014/main" id="{F327D004-95AE-712C-0239-0701E8D40C46}"/>
              </a:ext>
            </a:extLst>
          </p:cNvPr>
          <p:cNvSpPr/>
          <p:nvPr/>
        </p:nvSpPr>
        <p:spPr>
          <a:xfrm>
            <a:off x="0" y="160023"/>
            <a:ext cx="9500972"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4000" b="1" dirty="0">
                <a:solidFill>
                  <a:srgbClr val="005BAA"/>
                </a:solidFill>
                <a:latin typeface="Century Gothic Paneuropean Bold"/>
                <a:ea typeface="Century Gothic Paneuropean Bold"/>
                <a:cs typeface="Century Gothic Paneuropean Bold"/>
                <a:sym typeface="Century Gothic Paneuropean Bold"/>
              </a:rPr>
              <a:t>What is </a:t>
            </a:r>
            <a:r>
              <a:rPr lang="en-CH" sz="4000" b="1" dirty="0" err="1">
                <a:solidFill>
                  <a:srgbClr val="005BAA"/>
                </a:solidFill>
                <a:latin typeface="Century Gothic Paneuropean Bold"/>
                <a:ea typeface="Century Gothic Paneuropean Bold"/>
                <a:cs typeface="Century Gothic Paneuropean Bold"/>
                <a:sym typeface="Century Gothic Paneuropean Bold"/>
              </a:rPr>
              <a:t>HydroSOS</a:t>
            </a:r>
            <a:r>
              <a:rPr lang="en-CH" sz="4000" b="1" dirty="0">
                <a:solidFill>
                  <a:srgbClr val="005BAA"/>
                </a:solidFill>
                <a:latin typeface="Century Gothic Paneuropean Bold"/>
                <a:ea typeface="Century Gothic Paneuropean Bold"/>
                <a:cs typeface="Century Gothic Paneuropean Bold"/>
                <a:sym typeface="Century Gothic Paneuropean Bold"/>
              </a:rPr>
              <a:t> and what it provides?</a:t>
            </a:r>
            <a:endParaRPr lang="en-US" sz="4000" b="1" dirty="0">
              <a:solidFill>
                <a:srgbClr val="005BAA"/>
              </a:solidFill>
              <a:latin typeface="Century Gothic Paneuropean Bold"/>
              <a:ea typeface="Century Gothic Paneuropean Bold"/>
              <a:cs typeface="Century Gothic Paneuropean Bold"/>
              <a:sym typeface="Century Gothic Paneuropean Bold"/>
            </a:endParaRPr>
          </a:p>
        </p:txBody>
      </p:sp>
    </p:spTree>
    <p:extLst>
      <p:ext uri="{BB962C8B-B14F-4D97-AF65-F5344CB8AC3E}">
        <p14:creationId xmlns:p14="http://schemas.microsoft.com/office/powerpoint/2010/main" val="365356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9">
            <a:extLst>
              <a:ext uri="{FF2B5EF4-FFF2-40B4-BE49-F238E27FC236}">
                <a16:creationId xmlns:a16="http://schemas.microsoft.com/office/drawing/2014/main" id="{F327D004-95AE-712C-0239-0701E8D40C46}"/>
              </a:ext>
            </a:extLst>
          </p:cNvPr>
          <p:cNvSpPr/>
          <p:nvPr/>
        </p:nvSpPr>
        <p:spPr>
          <a:xfrm>
            <a:off x="180450" y="63298"/>
            <a:ext cx="11531599"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CH" sz="4000" b="1" dirty="0">
                <a:solidFill>
                  <a:srgbClr val="005BAA"/>
                </a:solidFill>
                <a:latin typeface="Century Gothic Paneuropean Bold"/>
                <a:ea typeface="Century Gothic Paneuropean Bold"/>
                <a:cs typeface="Century Gothic Paneuropean Bold"/>
                <a:sym typeface="Century Gothic Paneuropean Bold"/>
              </a:rPr>
              <a:t>Brief timeline</a:t>
            </a:r>
            <a:endParaRPr lang="en-US" sz="4000" b="1" dirty="0">
              <a:solidFill>
                <a:srgbClr val="005BAA"/>
              </a:solidFill>
              <a:latin typeface="Century Gothic Paneuropean Bold"/>
              <a:ea typeface="Century Gothic Paneuropean Bold"/>
              <a:cs typeface="Century Gothic Paneuropean Bold"/>
              <a:sym typeface="Century Gothic Paneuropean Bold"/>
            </a:endParaRPr>
          </a:p>
        </p:txBody>
      </p:sp>
      <p:graphicFrame>
        <p:nvGraphicFramePr>
          <p:cNvPr id="7" name="TextBox 2">
            <a:extLst>
              <a:ext uri="{FF2B5EF4-FFF2-40B4-BE49-F238E27FC236}">
                <a16:creationId xmlns:a16="http://schemas.microsoft.com/office/drawing/2014/main" id="{56553334-72C1-5158-5C19-BAA04972BED4}"/>
              </a:ext>
            </a:extLst>
          </p:cNvPr>
          <p:cNvGraphicFramePr/>
          <p:nvPr>
            <p:extLst>
              <p:ext uri="{D42A27DB-BD31-4B8C-83A1-F6EECF244321}">
                <p14:modId xmlns:p14="http://schemas.microsoft.com/office/powerpoint/2010/main" val="3523148981"/>
              </p:ext>
            </p:extLst>
          </p:nvPr>
        </p:nvGraphicFramePr>
        <p:xfrm>
          <a:off x="0" y="650709"/>
          <a:ext cx="12192613" cy="6337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538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0EB79E-F97B-032F-FB7E-FF7EA0CF6E29}"/>
              </a:ext>
            </a:extLst>
          </p:cNvPr>
          <p:cNvSpPr>
            <a:spLocks noGrp="1"/>
          </p:cNvSpPr>
          <p:nvPr>
            <p:ph type="title"/>
          </p:nvPr>
        </p:nvSpPr>
        <p:spPr>
          <a:xfrm>
            <a:off x="0" y="129668"/>
            <a:ext cx="11602333" cy="726981"/>
          </a:xfrm>
        </p:spPr>
        <p:txBody>
          <a:bodyPr>
            <a:normAutofit/>
          </a:bodyPr>
          <a:lstStyle/>
          <a:p>
            <a:r>
              <a:rPr lang="en-GB" sz="4400" b="1" dirty="0" err="1">
                <a:solidFill>
                  <a:srgbClr val="005BAA"/>
                </a:solidFill>
                <a:ea typeface="Verdana" panose="020B0604030504040204" pitchFamily="34" charset="0"/>
                <a:cs typeface="Verdana" panose="020B0604030504040204" pitchFamily="34" charset="0"/>
              </a:rPr>
              <a:t>HydroSOS</a:t>
            </a:r>
            <a:r>
              <a:rPr lang="en-GB" sz="4400" b="1" dirty="0">
                <a:solidFill>
                  <a:srgbClr val="005BAA"/>
                </a:solidFill>
                <a:ea typeface="Verdana" panose="020B0604030504040204" pitchFamily="34" charset="0"/>
                <a:cs typeface="Verdana" panose="020B0604030504040204" pitchFamily="34" charset="0"/>
              </a:rPr>
              <a:t> Structure</a:t>
            </a:r>
            <a:r>
              <a:rPr lang="en-CH" sz="4400" b="1" dirty="0">
                <a:solidFill>
                  <a:srgbClr val="005BAA"/>
                </a:solidFill>
                <a:ea typeface="Verdana" panose="020B0604030504040204" pitchFamily="34" charset="0"/>
                <a:cs typeface="Verdana" panose="020B0604030504040204" pitchFamily="34" charset="0"/>
              </a:rPr>
              <a:t> and implementation</a:t>
            </a:r>
            <a:endParaRPr lang="en-CH" sz="4400" dirty="0"/>
          </a:p>
        </p:txBody>
      </p:sp>
      <p:grpSp>
        <p:nvGrpSpPr>
          <p:cNvPr id="48" name="Group 47">
            <a:extLst>
              <a:ext uri="{FF2B5EF4-FFF2-40B4-BE49-F238E27FC236}">
                <a16:creationId xmlns:a16="http://schemas.microsoft.com/office/drawing/2014/main" id="{DCEF8B32-DA59-E691-445F-169BFF1EDDF9}"/>
              </a:ext>
            </a:extLst>
          </p:cNvPr>
          <p:cNvGrpSpPr/>
          <p:nvPr/>
        </p:nvGrpSpPr>
        <p:grpSpPr>
          <a:xfrm>
            <a:off x="4539855" y="1417751"/>
            <a:ext cx="7037542" cy="5010298"/>
            <a:chOff x="3565821" y="208988"/>
            <a:chExt cx="8432024" cy="6202727"/>
          </a:xfrm>
        </p:grpSpPr>
        <p:sp>
          <p:nvSpPr>
            <p:cNvPr id="28" name="Rectangle: Rounded Corners 27">
              <a:extLst>
                <a:ext uri="{FF2B5EF4-FFF2-40B4-BE49-F238E27FC236}">
                  <a16:creationId xmlns:a16="http://schemas.microsoft.com/office/drawing/2014/main" id="{A624FBC7-7B87-E362-F3B4-E1A36EE373D1}"/>
                </a:ext>
              </a:extLst>
            </p:cNvPr>
            <p:cNvSpPr/>
            <p:nvPr/>
          </p:nvSpPr>
          <p:spPr>
            <a:xfrm>
              <a:off x="3878519" y="730305"/>
              <a:ext cx="7979805" cy="5227268"/>
            </a:xfrm>
            <a:prstGeom prst="roundRect">
              <a:avLst>
                <a:gd name="adj" fmla="val 10000"/>
              </a:avLst>
            </a:prstGeom>
            <a:solidFill>
              <a:srgbClr val="00B0F0">
                <a:alpha val="50196"/>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700"/>
            </a:p>
            <a:p>
              <a:pPr algn="ctr"/>
              <a:endParaRPr lang="en-US" sz="800"/>
            </a:p>
            <a:p>
              <a:pPr algn="ctr"/>
              <a:endParaRPr lang="en-CH" sz="2800"/>
            </a:p>
          </p:txBody>
        </p:sp>
        <p:sp>
          <p:nvSpPr>
            <p:cNvPr id="29" name="Rectangle: Rounded Corners 28">
              <a:extLst>
                <a:ext uri="{FF2B5EF4-FFF2-40B4-BE49-F238E27FC236}">
                  <a16:creationId xmlns:a16="http://schemas.microsoft.com/office/drawing/2014/main" id="{FB7883B6-CFA7-8FF7-0FC4-23C20D8D669F}"/>
                </a:ext>
              </a:extLst>
            </p:cNvPr>
            <p:cNvSpPr/>
            <p:nvPr/>
          </p:nvSpPr>
          <p:spPr>
            <a:xfrm rot="5400000">
              <a:off x="7317051" y="1760486"/>
              <a:ext cx="899999" cy="8402460"/>
            </a:xfrm>
            <a:prstGeom prst="roundRect">
              <a:avLst>
                <a:gd name="adj" fmla="val 23389"/>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vert270" anchor="b"/>
            <a:lstStyle/>
            <a:p>
              <a:pPr algn="ctr"/>
              <a:endParaRPr lang="en-US" sz="2800"/>
            </a:p>
            <a:p>
              <a:pPr algn="ctr"/>
              <a:endParaRPr lang="en-US" sz="2800"/>
            </a:p>
            <a:p>
              <a:pPr algn="ctr"/>
              <a:endParaRPr lang="en-US" sz="2800"/>
            </a:p>
            <a:p>
              <a:pPr algn="ctr"/>
              <a:endParaRPr lang="en-US" sz="2800"/>
            </a:p>
            <a:p>
              <a:pPr algn="ctr"/>
              <a:r>
                <a:rPr lang="en-US" sz="2800"/>
                <a:t>Coordination and Support</a:t>
              </a:r>
              <a:endParaRPr lang="en-CH" sz="2800"/>
            </a:p>
          </p:txBody>
        </p:sp>
        <p:sp>
          <p:nvSpPr>
            <p:cNvPr id="30" name="Rectangle: Rounded Corners 29">
              <a:extLst>
                <a:ext uri="{FF2B5EF4-FFF2-40B4-BE49-F238E27FC236}">
                  <a16:creationId xmlns:a16="http://schemas.microsoft.com/office/drawing/2014/main" id="{03FD6516-E395-560E-EDD2-177463E32A28}"/>
                </a:ext>
              </a:extLst>
            </p:cNvPr>
            <p:cNvSpPr/>
            <p:nvPr/>
          </p:nvSpPr>
          <p:spPr>
            <a:xfrm>
              <a:off x="4963793" y="692575"/>
              <a:ext cx="6750146" cy="4581120"/>
            </a:xfrm>
            <a:prstGeom prst="roundRect">
              <a:avLst>
                <a:gd name="adj" fmla="val 10000"/>
              </a:avLst>
            </a:prstGeom>
            <a:solidFill>
              <a:srgbClr val="66C544">
                <a:alpha val="50196"/>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700"/>
            </a:p>
            <a:p>
              <a:pPr algn="ctr"/>
              <a:endParaRPr lang="en-US" sz="800"/>
            </a:p>
            <a:p>
              <a:pPr algn="ctr"/>
              <a:r>
                <a:rPr lang="en-US" sz="2800"/>
                <a:t>Status and Outlooks</a:t>
              </a:r>
              <a:endParaRPr lang="en-CH" sz="2800"/>
            </a:p>
          </p:txBody>
        </p:sp>
        <p:grpSp>
          <p:nvGrpSpPr>
            <p:cNvPr id="31" name="Group 30">
              <a:extLst>
                <a:ext uri="{FF2B5EF4-FFF2-40B4-BE49-F238E27FC236}">
                  <a16:creationId xmlns:a16="http://schemas.microsoft.com/office/drawing/2014/main" id="{13FD285A-EECF-595C-F153-524B40234F14}"/>
                </a:ext>
              </a:extLst>
            </p:cNvPr>
            <p:cNvGrpSpPr/>
            <p:nvPr/>
          </p:nvGrpSpPr>
          <p:grpSpPr>
            <a:xfrm>
              <a:off x="4581625" y="208989"/>
              <a:ext cx="7416220" cy="900000"/>
              <a:chOff x="0" y="474133"/>
              <a:chExt cx="8128000" cy="1354666"/>
            </a:xfrm>
            <a:solidFill>
              <a:srgbClr val="66C544"/>
            </a:solidFill>
          </p:grpSpPr>
          <p:sp>
            <p:nvSpPr>
              <p:cNvPr id="32" name="Rectangle: Rounded Corners 31">
                <a:extLst>
                  <a:ext uri="{FF2B5EF4-FFF2-40B4-BE49-F238E27FC236}">
                    <a16:creationId xmlns:a16="http://schemas.microsoft.com/office/drawing/2014/main" id="{57D25F4F-EE7C-FDCE-5092-F8F52784525F}"/>
                  </a:ext>
                </a:extLst>
              </p:cNvPr>
              <p:cNvSpPr/>
              <p:nvPr/>
            </p:nvSpPr>
            <p:spPr>
              <a:xfrm>
                <a:off x="0" y="474133"/>
                <a:ext cx="8128000" cy="1354666"/>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33" name="Rectangle: Rounded Corners 4">
                <a:extLst>
                  <a:ext uri="{FF2B5EF4-FFF2-40B4-BE49-F238E27FC236}">
                    <a16:creationId xmlns:a16="http://schemas.microsoft.com/office/drawing/2014/main" id="{1F03B8D1-32EE-0AC9-ED56-3100A7305A94}"/>
                  </a:ext>
                </a:extLst>
              </p:cNvPr>
              <p:cNvSpPr txBox="1"/>
              <p:nvPr/>
            </p:nvSpPr>
            <p:spPr>
              <a:xfrm>
                <a:off x="39677" y="513810"/>
                <a:ext cx="8048645" cy="127531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2800" kern="1200"/>
                  <a:t>Technical Development </a:t>
                </a:r>
              </a:p>
            </p:txBody>
          </p:sp>
        </p:grpSp>
        <p:grpSp>
          <p:nvGrpSpPr>
            <p:cNvPr id="34" name="Group 33">
              <a:extLst>
                <a:ext uri="{FF2B5EF4-FFF2-40B4-BE49-F238E27FC236}">
                  <a16:creationId xmlns:a16="http://schemas.microsoft.com/office/drawing/2014/main" id="{8DE9D3FD-EF0F-1167-3E1F-DFBC97FED8D8}"/>
                </a:ext>
              </a:extLst>
            </p:cNvPr>
            <p:cNvGrpSpPr/>
            <p:nvPr/>
          </p:nvGrpSpPr>
          <p:grpSpPr>
            <a:xfrm>
              <a:off x="4376489" y="1820001"/>
              <a:ext cx="7621355" cy="900000"/>
              <a:chOff x="0" y="474133"/>
              <a:chExt cx="8128000" cy="1354666"/>
            </a:xfrm>
            <a:solidFill>
              <a:srgbClr val="F9A61C">
                <a:alpha val="49804"/>
              </a:srgbClr>
            </a:solidFill>
          </p:grpSpPr>
          <p:sp>
            <p:nvSpPr>
              <p:cNvPr id="35" name="Rectangle: Rounded Corners 34">
                <a:extLst>
                  <a:ext uri="{FF2B5EF4-FFF2-40B4-BE49-F238E27FC236}">
                    <a16:creationId xmlns:a16="http://schemas.microsoft.com/office/drawing/2014/main" id="{5C36CC52-3090-E2BC-619B-34E78B5F7564}"/>
                  </a:ext>
                </a:extLst>
              </p:cNvPr>
              <p:cNvSpPr/>
              <p:nvPr/>
            </p:nvSpPr>
            <p:spPr>
              <a:xfrm>
                <a:off x="0" y="474133"/>
                <a:ext cx="8128000" cy="135466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36" name="Rectangle: Rounded Corners 4">
                <a:extLst>
                  <a:ext uri="{FF2B5EF4-FFF2-40B4-BE49-F238E27FC236}">
                    <a16:creationId xmlns:a16="http://schemas.microsoft.com/office/drawing/2014/main" id="{FBA9F74E-9D52-EC1C-6456-7D4AFD576A61}"/>
                  </a:ext>
                </a:extLst>
              </p:cNvPr>
              <p:cNvSpPr txBox="1"/>
              <p:nvPr/>
            </p:nvSpPr>
            <p:spPr>
              <a:xfrm>
                <a:off x="39677" y="513810"/>
                <a:ext cx="8048646" cy="1275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marL="0" lvl="0" indent="0" defTabSz="2889250">
                  <a:lnSpc>
                    <a:spcPct val="90000"/>
                  </a:lnSpc>
                  <a:spcBef>
                    <a:spcPct val="0"/>
                  </a:spcBef>
                  <a:spcAft>
                    <a:spcPct val="35000"/>
                  </a:spcAft>
                  <a:buNone/>
                </a:pPr>
                <a:r>
                  <a:rPr lang="en-US" sz="2800" kern="1200"/>
                  <a:t>Global</a:t>
                </a:r>
                <a:endParaRPr lang="en-CH" sz="2800" kern="1200"/>
              </a:p>
            </p:txBody>
          </p:sp>
        </p:grpSp>
        <p:grpSp>
          <p:nvGrpSpPr>
            <p:cNvPr id="37" name="Group 36">
              <a:extLst>
                <a:ext uri="{FF2B5EF4-FFF2-40B4-BE49-F238E27FC236}">
                  <a16:creationId xmlns:a16="http://schemas.microsoft.com/office/drawing/2014/main" id="{47158B2F-4B2F-67F8-F172-8BFEE56862D9}"/>
                </a:ext>
              </a:extLst>
            </p:cNvPr>
            <p:cNvGrpSpPr/>
            <p:nvPr/>
          </p:nvGrpSpPr>
          <p:grpSpPr>
            <a:xfrm>
              <a:off x="4376489" y="4127882"/>
              <a:ext cx="7621355" cy="900000"/>
              <a:chOff x="0" y="474133"/>
              <a:chExt cx="8128000" cy="1354666"/>
            </a:xfrm>
            <a:solidFill>
              <a:srgbClr val="F9A61C">
                <a:alpha val="49804"/>
              </a:srgbClr>
            </a:solidFill>
          </p:grpSpPr>
          <p:sp>
            <p:nvSpPr>
              <p:cNvPr id="38" name="Rectangle: Rounded Corners 37">
                <a:extLst>
                  <a:ext uri="{FF2B5EF4-FFF2-40B4-BE49-F238E27FC236}">
                    <a16:creationId xmlns:a16="http://schemas.microsoft.com/office/drawing/2014/main" id="{037FCAF4-9424-025C-6011-97B88E095E37}"/>
                  </a:ext>
                </a:extLst>
              </p:cNvPr>
              <p:cNvSpPr/>
              <p:nvPr/>
            </p:nvSpPr>
            <p:spPr>
              <a:xfrm>
                <a:off x="0" y="474133"/>
                <a:ext cx="8128000" cy="135466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39" name="Rectangle: Rounded Corners 4">
                <a:extLst>
                  <a:ext uri="{FF2B5EF4-FFF2-40B4-BE49-F238E27FC236}">
                    <a16:creationId xmlns:a16="http://schemas.microsoft.com/office/drawing/2014/main" id="{9E0AD5AB-C872-3BBE-4A22-AD9C056E4489}"/>
                  </a:ext>
                </a:extLst>
              </p:cNvPr>
              <p:cNvSpPr txBox="1"/>
              <p:nvPr/>
            </p:nvSpPr>
            <p:spPr>
              <a:xfrm>
                <a:off x="39677" y="513810"/>
                <a:ext cx="8048646" cy="1275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marL="0" lvl="0" indent="0" defTabSz="2889250">
                  <a:lnSpc>
                    <a:spcPct val="90000"/>
                  </a:lnSpc>
                  <a:spcBef>
                    <a:spcPct val="0"/>
                  </a:spcBef>
                  <a:spcAft>
                    <a:spcPct val="35000"/>
                  </a:spcAft>
                  <a:buNone/>
                </a:pPr>
                <a:r>
                  <a:rPr lang="en-US" sz="2800" kern="1200"/>
                  <a:t>Projects </a:t>
                </a:r>
                <a:r>
                  <a:rPr lang="en-US" sz="2400" kern="1200"/>
                  <a:t>(Transboundary /National / Basin)</a:t>
                </a:r>
                <a:endParaRPr lang="en-CH" sz="2800" kern="1200"/>
              </a:p>
            </p:txBody>
          </p:sp>
        </p:grpSp>
        <p:grpSp>
          <p:nvGrpSpPr>
            <p:cNvPr id="40" name="Group 39">
              <a:extLst>
                <a:ext uri="{FF2B5EF4-FFF2-40B4-BE49-F238E27FC236}">
                  <a16:creationId xmlns:a16="http://schemas.microsoft.com/office/drawing/2014/main" id="{D67757F1-5130-C012-1CE4-565894A33DE0}"/>
                </a:ext>
              </a:extLst>
            </p:cNvPr>
            <p:cNvGrpSpPr/>
            <p:nvPr/>
          </p:nvGrpSpPr>
          <p:grpSpPr>
            <a:xfrm>
              <a:off x="4376489" y="2973941"/>
              <a:ext cx="7621355" cy="900000"/>
              <a:chOff x="0" y="474133"/>
              <a:chExt cx="8128000" cy="1354666"/>
            </a:xfrm>
            <a:solidFill>
              <a:srgbClr val="F9A61C">
                <a:alpha val="49804"/>
              </a:srgbClr>
            </a:solidFill>
          </p:grpSpPr>
          <p:sp>
            <p:nvSpPr>
              <p:cNvPr id="41" name="Rectangle: Rounded Corners 40">
                <a:extLst>
                  <a:ext uri="{FF2B5EF4-FFF2-40B4-BE49-F238E27FC236}">
                    <a16:creationId xmlns:a16="http://schemas.microsoft.com/office/drawing/2014/main" id="{45770955-178C-284E-51B1-D2CDEB50E0A0}"/>
                  </a:ext>
                </a:extLst>
              </p:cNvPr>
              <p:cNvSpPr/>
              <p:nvPr/>
            </p:nvSpPr>
            <p:spPr>
              <a:xfrm>
                <a:off x="0" y="474133"/>
                <a:ext cx="8128000" cy="135466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42" name="Rectangle: Rounded Corners 4">
                <a:extLst>
                  <a:ext uri="{FF2B5EF4-FFF2-40B4-BE49-F238E27FC236}">
                    <a16:creationId xmlns:a16="http://schemas.microsoft.com/office/drawing/2014/main" id="{C7109FC3-3E5B-FF7F-CB85-DDF8E3064DAA}"/>
                  </a:ext>
                </a:extLst>
              </p:cNvPr>
              <p:cNvSpPr txBox="1"/>
              <p:nvPr/>
            </p:nvSpPr>
            <p:spPr>
              <a:xfrm>
                <a:off x="39677" y="513810"/>
                <a:ext cx="8048646" cy="1275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marL="0" lvl="0" indent="0" defTabSz="2889250">
                  <a:lnSpc>
                    <a:spcPct val="90000"/>
                  </a:lnSpc>
                  <a:spcBef>
                    <a:spcPct val="0"/>
                  </a:spcBef>
                  <a:spcAft>
                    <a:spcPct val="35000"/>
                  </a:spcAft>
                  <a:buNone/>
                </a:pPr>
                <a:r>
                  <a:rPr lang="en-US" sz="2800" kern="1200"/>
                  <a:t>Regional </a:t>
                </a:r>
                <a:r>
                  <a:rPr lang="en-US" sz="2400" kern="1200"/>
                  <a:t>(WMO Regions)</a:t>
                </a:r>
                <a:endParaRPr lang="en-CH" sz="2800" kern="1200"/>
              </a:p>
            </p:txBody>
          </p:sp>
        </p:grpSp>
        <p:sp>
          <p:nvSpPr>
            <p:cNvPr id="43" name="Rectangle: Rounded Corners 42">
              <a:extLst>
                <a:ext uri="{FF2B5EF4-FFF2-40B4-BE49-F238E27FC236}">
                  <a16:creationId xmlns:a16="http://schemas.microsoft.com/office/drawing/2014/main" id="{2C4CBD1C-C250-C03A-87C6-8E2D12FBCA5D}"/>
                </a:ext>
              </a:extLst>
            </p:cNvPr>
            <p:cNvSpPr/>
            <p:nvPr/>
          </p:nvSpPr>
          <p:spPr>
            <a:xfrm>
              <a:off x="3565822" y="208988"/>
              <a:ext cx="900000" cy="5227268"/>
            </a:xfrm>
            <a:prstGeom prst="roundRect">
              <a:avLst>
                <a:gd name="adj" fmla="val 16670"/>
              </a:avLst>
            </a:prstGeom>
            <a:solidFill>
              <a:srgbClr val="F9A61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vert270"/>
            <a:lstStyle/>
            <a:p>
              <a:pPr algn="ctr"/>
              <a:r>
                <a:rPr lang="en-US" sz="2800"/>
                <a:t>Implementation</a:t>
              </a:r>
              <a:endParaRPr lang="en-CH" sz="2800"/>
            </a:p>
          </p:txBody>
        </p:sp>
        <p:cxnSp>
          <p:nvCxnSpPr>
            <p:cNvPr id="44" name="Straight Arrow Connector 43">
              <a:extLst>
                <a:ext uri="{FF2B5EF4-FFF2-40B4-BE49-F238E27FC236}">
                  <a16:creationId xmlns:a16="http://schemas.microsoft.com/office/drawing/2014/main" id="{857D91A3-201A-00C5-68B6-D3F8DA808B06}"/>
                </a:ext>
              </a:extLst>
            </p:cNvPr>
            <p:cNvCxnSpPr>
              <a:cxnSpLocks/>
            </p:cNvCxnSpPr>
            <p:nvPr/>
          </p:nvCxnSpPr>
          <p:spPr>
            <a:xfrm>
              <a:off x="4785022" y="3743678"/>
              <a:ext cx="0" cy="558800"/>
            </a:xfrm>
            <a:prstGeom prst="straightConnector1">
              <a:avLst/>
            </a:prstGeom>
            <a:ln w="38100">
              <a:solidFill>
                <a:schemeClr val="bg2">
                  <a:lumMod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5000637-8FDD-077E-65FE-F148F5BD5E27}"/>
                </a:ext>
              </a:extLst>
            </p:cNvPr>
            <p:cNvCxnSpPr>
              <a:cxnSpLocks/>
            </p:cNvCxnSpPr>
            <p:nvPr/>
          </p:nvCxnSpPr>
          <p:spPr>
            <a:xfrm>
              <a:off x="4785022" y="2549878"/>
              <a:ext cx="0" cy="558800"/>
            </a:xfrm>
            <a:prstGeom prst="straightConnector1">
              <a:avLst/>
            </a:prstGeom>
            <a:ln w="38100">
              <a:solidFill>
                <a:schemeClr val="bg2">
                  <a:lumMod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1A221DA0-7148-2910-42BF-E3E2104C5A6D}"/>
              </a:ext>
            </a:extLst>
          </p:cNvPr>
          <p:cNvPicPr>
            <a:picLocks noChangeAspect="1"/>
          </p:cNvPicPr>
          <p:nvPr/>
        </p:nvPicPr>
        <p:blipFill>
          <a:blip r:embed="rId3"/>
          <a:stretch>
            <a:fillRect/>
          </a:stretch>
        </p:blipFill>
        <p:spPr>
          <a:xfrm>
            <a:off x="355918" y="1649825"/>
            <a:ext cx="4174157" cy="2707027"/>
          </a:xfrm>
          <a:prstGeom prst="rect">
            <a:avLst/>
          </a:prstGeom>
        </p:spPr>
      </p:pic>
    </p:spTree>
    <p:extLst>
      <p:ext uri="{BB962C8B-B14F-4D97-AF65-F5344CB8AC3E}">
        <p14:creationId xmlns:p14="http://schemas.microsoft.com/office/powerpoint/2010/main" val="164820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245CB-8405-A558-B8C4-124E103C4DDB}"/>
              </a:ext>
            </a:extLst>
          </p:cNvPr>
          <p:cNvSpPr>
            <a:spLocks noGrp="1"/>
          </p:cNvSpPr>
          <p:nvPr>
            <p:ph type="ctrTitle"/>
          </p:nvPr>
        </p:nvSpPr>
        <p:spPr>
          <a:xfrm>
            <a:off x="537210" y="0"/>
            <a:ext cx="11361420" cy="788670"/>
          </a:xfrm>
        </p:spPr>
        <p:txBody>
          <a:bodyPr/>
          <a:lstStyle/>
          <a:p>
            <a:pPr algn="ctr"/>
            <a:r>
              <a:rPr lang="en-CH" sz="3200" dirty="0"/>
              <a:t>R</a:t>
            </a:r>
            <a:r>
              <a:rPr lang="en-US" sz="3200" dirty="0"/>
              <a:t>A VI-19 Doc</a:t>
            </a:r>
            <a:r>
              <a:rPr lang="en-CH" sz="3200" dirty="0"/>
              <a:t> </a:t>
            </a:r>
            <a:r>
              <a:rPr lang="en-US" sz="3200" dirty="0"/>
              <a:t>3.3.3 – </a:t>
            </a:r>
            <a:r>
              <a:rPr lang="en-US" sz="3200" dirty="0" err="1"/>
              <a:t>HydroSOS</a:t>
            </a:r>
            <a:r>
              <a:rPr lang="en-US" sz="3200" dirty="0"/>
              <a:t> (</a:t>
            </a:r>
            <a:r>
              <a:rPr lang="en-US" sz="3200" dirty="0">
                <a:hlinkClick r:id="rId2"/>
              </a:rPr>
              <a:t>DECISION</a:t>
            </a:r>
            <a:r>
              <a:rPr lang="en-US" sz="3200" dirty="0"/>
              <a:t>)</a:t>
            </a:r>
            <a:endParaRPr lang="fr-FR" sz="3200" dirty="0"/>
          </a:p>
        </p:txBody>
      </p:sp>
      <p:sp>
        <p:nvSpPr>
          <p:cNvPr id="3" name="Sous-titre 2">
            <a:extLst>
              <a:ext uri="{FF2B5EF4-FFF2-40B4-BE49-F238E27FC236}">
                <a16:creationId xmlns:a16="http://schemas.microsoft.com/office/drawing/2014/main" id="{B6A461C0-B484-BE73-47E2-F201D60BA070}"/>
              </a:ext>
            </a:extLst>
          </p:cNvPr>
          <p:cNvSpPr>
            <a:spLocks noGrp="1"/>
          </p:cNvSpPr>
          <p:nvPr>
            <p:ph type="subTitle" idx="1"/>
          </p:nvPr>
        </p:nvSpPr>
        <p:spPr>
          <a:xfrm>
            <a:off x="1474470" y="971550"/>
            <a:ext cx="10618470" cy="5886450"/>
          </a:xfrm>
        </p:spPr>
        <p:txBody>
          <a:bodyPr lIns="91440" tIns="45720" rIns="91440" bIns="45720" anchor="t"/>
          <a:lstStyle/>
          <a:p>
            <a:r>
              <a:rPr lang="en-US" b="1" dirty="0">
                <a:latin typeface="+mn-lt"/>
              </a:rPr>
              <a:t>Purpose</a:t>
            </a:r>
            <a:r>
              <a:rPr lang="en-US" dirty="0">
                <a:latin typeface="+mn-lt"/>
              </a:rPr>
              <a:t> </a:t>
            </a:r>
            <a:endParaRPr lang="en-CH" dirty="0">
              <a:latin typeface="+mn-lt"/>
            </a:endParaRPr>
          </a:p>
          <a:p>
            <a:r>
              <a:rPr lang="en-US" dirty="0">
                <a:latin typeface="+mn-lt"/>
              </a:rPr>
              <a:t>• </a:t>
            </a:r>
            <a:r>
              <a:rPr lang="en-US" b="1" dirty="0">
                <a:latin typeface="+mn-lt"/>
              </a:rPr>
              <a:t>Accelerate the implementation </a:t>
            </a:r>
            <a:r>
              <a:rPr lang="en-US" dirty="0">
                <a:latin typeface="+mn-lt"/>
              </a:rPr>
              <a:t>of the Hydrological Status and Outlook System (</a:t>
            </a:r>
            <a:r>
              <a:rPr lang="en-US" dirty="0" err="1">
                <a:latin typeface="+mn-lt"/>
              </a:rPr>
              <a:t>HydroSOS</a:t>
            </a:r>
            <a:r>
              <a:rPr lang="en-US" dirty="0">
                <a:latin typeface="+mn-lt"/>
              </a:rPr>
              <a:t>) within RA VI to provide actionable water resource information to stakeholders across sectors. </a:t>
            </a:r>
            <a:endParaRPr lang="en-CH" dirty="0">
              <a:latin typeface="+mn-lt"/>
            </a:endParaRPr>
          </a:p>
          <a:p>
            <a:r>
              <a:rPr lang="en-US" dirty="0">
                <a:latin typeface="+mn-lt"/>
              </a:rPr>
              <a:t>• </a:t>
            </a:r>
            <a:r>
              <a:rPr lang="en-US" b="1" dirty="0">
                <a:latin typeface="+mn-lt"/>
              </a:rPr>
              <a:t>Oversee and coordinate the regional implementation plan </a:t>
            </a:r>
            <a:r>
              <a:rPr lang="en-US" dirty="0">
                <a:latin typeface="+mn-lt"/>
              </a:rPr>
              <a:t>through the RA VI Coordination Panel for Hydrology, addressing priorities and gaps identified by the WMO Hydro and </a:t>
            </a:r>
            <a:r>
              <a:rPr lang="en-US" dirty="0" err="1">
                <a:latin typeface="+mn-lt"/>
              </a:rPr>
              <a:t>HydroSOS</a:t>
            </a:r>
            <a:r>
              <a:rPr lang="en-US" dirty="0">
                <a:latin typeface="+mn-lt"/>
              </a:rPr>
              <a:t> surveys. </a:t>
            </a:r>
            <a:endParaRPr lang="en-CH" dirty="0">
              <a:latin typeface="+mn-lt"/>
            </a:endParaRPr>
          </a:p>
          <a:p>
            <a:r>
              <a:rPr lang="en-US" b="1" dirty="0">
                <a:latin typeface="+mn-lt"/>
              </a:rPr>
              <a:t>Importance </a:t>
            </a:r>
            <a:endParaRPr lang="en-CH" b="1" dirty="0">
              <a:latin typeface="+mn-lt"/>
            </a:endParaRPr>
          </a:p>
          <a:p>
            <a:r>
              <a:rPr lang="en-US" dirty="0">
                <a:latin typeface="+mn-lt"/>
              </a:rPr>
              <a:t>• </a:t>
            </a:r>
            <a:r>
              <a:rPr lang="en-US" b="1" dirty="0">
                <a:latin typeface="+mn-lt"/>
              </a:rPr>
              <a:t>Strengthens national and transboundary</a:t>
            </a:r>
            <a:r>
              <a:rPr lang="en-CH" b="1" dirty="0">
                <a:latin typeface="+mn-lt"/>
              </a:rPr>
              <a:t> prediction</a:t>
            </a:r>
            <a:r>
              <a:rPr lang="en-US" b="1" dirty="0">
                <a:latin typeface="+mn-lt"/>
              </a:rPr>
              <a:t> capacities, </a:t>
            </a:r>
            <a:r>
              <a:rPr lang="en-US" dirty="0">
                <a:latin typeface="+mn-lt"/>
              </a:rPr>
              <a:t>harmonizing </a:t>
            </a:r>
            <a:r>
              <a:rPr lang="en-CH" dirty="0">
                <a:latin typeface="+mn-lt"/>
              </a:rPr>
              <a:t>products/indicators </a:t>
            </a:r>
            <a:r>
              <a:rPr lang="en-US" dirty="0">
                <a:latin typeface="+mn-lt"/>
              </a:rPr>
              <a:t>on regional and global scales. </a:t>
            </a:r>
            <a:endParaRPr lang="en-CH" dirty="0">
              <a:latin typeface="+mn-lt"/>
            </a:endParaRPr>
          </a:p>
          <a:p>
            <a:r>
              <a:rPr lang="en-US" dirty="0">
                <a:latin typeface="+mn-lt"/>
              </a:rPr>
              <a:t>• </a:t>
            </a:r>
            <a:r>
              <a:rPr lang="en-US" b="1" dirty="0">
                <a:latin typeface="+mn-lt"/>
              </a:rPr>
              <a:t>Promotes collaboration </a:t>
            </a:r>
            <a:r>
              <a:rPr lang="en-US" dirty="0">
                <a:latin typeface="+mn-lt"/>
              </a:rPr>
              <a:t>between national focal points and the RA VI Coordination Panel for </a:t>
            </a:r>
            <a:r>
              <a:rPr lang="en-CH" dirty="0">
                <a:latin typeface="+mn-lt"/>
              </a:rPr>
              <a:t>Hydrology for </a:t>
            </a:r>
            <a:r>
              <a:rPr lang="en-US" dirty="0">
                <a:latin typeface="+mn-lt"/>
              </a:rPr>
              <a:t>effective implementation of </a:t>
            </a:r>
            <a:r>
              <a:rPr lang="en-US" dirty="0" err="1">
                <a:latin typeface="+mn-lt"/>
              </a:rPr>
              <a:t>HydroSOS</a:t>
            </a:r>
            <a:r>
              <a:rPr lang="en-US" dirty="0">
                <a:latin typeface="+mn-lt"/>
              </a:rPr>
              <a:t>. </a:t>
            </a:r>
            <a:endParaRPr lang="en-CH" dirty="0">
              <a:latin typeface="+mn-lt"/>
            </a:endParaRPr>
          </a:p>
          <a:p>
            <a:r>
              <a:rPr lang="en-US" dirty="0">
                <a:latin typeface="+mn-lt"/>
              </a:rPr>
              <a:t>• </a:t>
            </a:r>
            <a:r>
              <a:rPr lang="en-US" b="1" dirty="0">
                <a:latin typeface="+mn-lt"/>
              </a:rPr>
              <a:t>Supports capacity</a:t>
            </a:r>
            <a:r>
              <a:rPr lang="en-CH" b="1" dirty="0">
                <a:latin typeface="+mn-lt"/>
              </a:rPr>
              <a:t> </a:t>
            </a:r>
            <a:r>
              <a:rPr lang="en-US" b="1" dirty="0">
                <a:latin typeface="+mn-lt"/>
              </a:rPr>
              <a:t>development efforts, </a:t>
            </a:r>
            <a:r>
              <a:rPr lang="en-US" dirty="0">
                <a:latin typeface="+mn-lt"/>
              </a:rPr>
              <a:t>ensuring consistent implementation of </a:t>
            </a:r>
            <a:r>
              <a:rPr lang="en-US" dirty="0" err="1">
                <a:latin typeface="+mn-lt"/>
              </a:rPr>
              <a:t>HydroSOS</a:t>
            </a:r>
            <a:r>
              <a:rPr lang="en-US" dirty="0">
                <a:latin typeface="+mn-lt"/>
              </a:rPr>
              <a:t> to improve decision-making and risk management for sectors like agriculture, energy, and water management.</a:t>
            </a:r>
            <a:endParaRPr lang="fr-FR" dirty="0" err="1">
              <a:latin typeface="+mn-lt"/>
            </a:endParaRPr>
          </a:p>
        </p:txBody>
      </p:sp>
    </p:spTree>
    <p:extLst>
      <p:ext uri="{BB962C8B-B14F-4D97-AF65-F5344CB8AC3E}">
        <p14:creationId xmlns:p14="http://schemas.microsoft.com/office/powerpoint/2010/main" val="382367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245CB-8405-A558-B8C4-124E103C4DDB}"/>
              </a:ext>
            </a:extLst>
          </p:cNvPr>
          <p:cNvSpPr>
            <a:spLocks noGrp="1"/>
          </p:cNvSpPr>
          <p:nvPr>
            <p:ph type="ctrTitle"/>
          </p:nvPr>
        </p:nvSpPr>
        <p:spPr>
          <a:xfrm>
            <a:off x="537210" y="0"/>
            <a:ext cx="11361420" cy="754380"/>
          </a:xfrm>
        </p:spPr>
        <p:txBody>
          <a:bodyPr/>
          <a:lstStyle/>
          <a:p>
            <a:pPr algn="ctr"/>
            <a:r>
              <a:rPr lang="en-CH" sz="3600" dirty="0"/>
              <a:t>R</a:t>
            </a:r>
            <a:r>
              <a:rPr lang="en-US" sz="3600" dirty="0"/>
              <a:t>A VI-19 Doc</a:t>
            </a:r>
            <a:r>
              <a:rPr lang="en-CH" sz="3600" dirty="0"/>
              <a:t> </a:t>
            </a:r>
            <a:r>
              <a:rPr lang="en-US" sz="3600" dirty="0"/>
              <a:t>3.3.3 – </a:t>
            </a:r>
            <a:r>
              <a:rPr lang="en-US" sz="3600" dirty="0" err="1"/>
              <a:t>HydroSOS</a:t>
            </a:r>
            <a:r>
              <a:rPr lang="en-US" sz="3600" dirty="0"/>
              <a:t> (</a:t>
            </a:r>
            <a:r>
              <a:rPr lang="en-US" sz="3600" dirty="0">
                <a:hlinkClick r:id="rId2"/>
              </a:rPr>
              <a:t>DECISION</a:t>
            </a:r>
            <a:r>
              <a:rPr lang="en-US" sz="3600" dirty="0"/>
              <a:t>)</a:t>
            </a:r>
            <a:endParaRPr lang="fr-FR" sz="3600" dirty="0"/>
          </a:p>
        </p:txBody>
      </p:sp>
      <p:sp>
        <p:nvSpPr>
          <p:cNvPr id="3" name="Sous-titre 2">
            <a:extLst>
              <a:ext uri="{FF2B5EF4-FFF2-40B4-BE49-F238E27FC236}">
                <a16:creationId xmlns:a16="http://schemas.microsoft.com/office/drawing/2014/main" id="{B6A461C0-B484-BE73-47E2-F201D60BA070}"/>
              </a:ext>
            </a:extLst>
          </p:cNvPr>
          <p:cNvSpPr>
            <a:spLocks noGrp="1"/>
          </p:cNvSpPr>
          <p:nvPr>
            <p:ph type="subTitle" idx="1"/>
          </p:nvPr>
        </p:nvSpPr>
        <p:spPr>
          <a:xfrm>
            <a:off x="1257300" y="1188720"/>
            <a:ext cx="10527030" cy="3851910"/>
          </a:xfrm>
        </p:spPr>
        <p:txBody>
          <a:bodyPr lIns="91440" tIns="45720" rIns="91440" bIns="45720" anchor="t"/>
          <a:lstStyle/>
          <a:p>
            <a:pPr algn="l"/>
            <a:r>
              <a:rPr lang="en-US" b="1" i="0" dirty="0">
                <a:solidFill>
                  <a:srgbClr val="000000"/>
                </a:solidFill>
                <a:effectLst/>
                <a:latin typeface="+mn-lt"/>
              </a:rPr>
              <a:t>Invites Members:</a:t>
            </a:r>
          </a:p>
          <a:p>
            <a:pPr algn="l"/>
            <a:r>
              <a:rPr lang="en-US" b="0" i="0" dirty="0">
                <a:solidFill>
                  <a:srgbClr val="000000"/>
                </a:solidFill>
                <a:effectLst/>
                <a:latin typeface="+mn-lt"/>
              </a:rPr>
              <a:t>(1) </a:t>
            </a:r>
            <a:r>
              <a:rPr lang="en-US" b="1" i="0" dirty="0">
                <a:solidFill>
                  <a:srgbClr val="000000"/>
                </a:solidFill>
                <a:effectLst/>
                <a:latin typeface="+mn-lt"/>
              </a:rPr>
              <a:t>To implement </a:t>
            </a:r>
            <a:r>
              <a:rPr lang="en-US" b="1" i="0" dirty="0" err="1">
                <a:solidFill>
                  <a:srgbClr val="000000"/>
                </a:solidFill>
                <a:effectLst/>
                <a:latin typeface="+mn-lt"/>
              </a:rPr>
              <a:t>HydroSOS</a:t>
            </a:r>
            <a:r>
              <a:rPr lang="en-US" b="1" i="0" dirty="0">
                <a:solidFill>
                  <a:srgbClr val="000000"/>
                </a:solidFill>
                <a:effectLst/>
                <a:latin typeface="+mn-lt"/>
              </a:rPr>
              <a:t> </a:t>
            </a:r>
            <a:r>
              <a:rPr lang="en-US" b="0" i="0" dirty="0">
                <a:solidFill>
                  <a:srgbClr val="000000"/>
                </a:solidFill>
                <a:effectLst/>
                <a:latin typeface="+mn-lt"/>
              </a:rPr>
              <a:t>within the RA VI region to provide critical, actionable water resources information to stakeholders across various sectors, including agriculture, energy, transportation, and water management agencies;</a:t>
            </a:r>
          </a:p>
          <a:p>
            <a:pPr algn="l"/>
            <a:r>
              <a:rPr lang="en-US" b="0" i="0" dirty="0">
                <a:solidFill>
                  <a:srgbClr val="000000"/>
                </a:solidFill>
                <a:effectLst/>
                <a:latin typeface="+mn-lt"/>
              </a:rPr>
              <a:t>(2) </a:t>
            </a:r>
            <a:r>
              <a:rPr lang="en-US" b="1" i="0" dirty="0">
                <a:solidFill>
                  <a:srgbClr val="000000"/>
                </a:solidFill>
                <a:effectLst/>
                <a:latin typeface="+mn-lt"/>
              </a:rPr>
              <a:t>To strengthen national and transboundary nowcasting and forecasting capacities </a:t>
            </a:r>
            <a:r>
              <a:rPr lang="en-US" b="0" i="0" dirty="0">
                <a:solidFill>
                  <a:srgbClr val="000000"/>
                </a:solidFill>
                <a:effectLst/>
                <a:latin typeface="+mn-lt"/>
              </a:rPr>
              <a:t>(including seasonal and sub-seasonal timescale), harmonizing existing products at regional and global scales through the </a:t>
            </a:r>
            <a:r>
              <a:rPr lang="en-US" b="0" i="0" dirty="0" err="1">
                <a:solidFill>
                  <a:srgbClr val="000000"/>
                </a:solidFill>
                <a:effectLst/>
                <a:latin typeface="+mn-lt"/>
              </a:rPr>
              <a:t>HydroSOS</a:t>
            </a:r>
            <a:r>
              <a:rPr lang="en-US" b="0" i="0" dirty="0">
                <a:solidFill>
                  <a:srgbClr val="000000"/>
                </a:solidFill>
                <a:effectLst/>
                <a:latin typeface="+mn-lt"/>
              </a:rPr>
              <a:t> initiative;</a:t>
            </a:r>
          </a:p>
          <a:p>
            <a:pPr algn="l"/>
            <a:r>
              <a:rPr lang="en-US" b="0" i="0" dirty="0">
                <a:solidFill>
                  <a:srgbClr val="000000"/>
                </a:solidFill>
                <a:effectLst/>
                <a:latin typeface="+mn-lt"/>
              </a:rPr>
              <a:t>(</a:t>
            </a:r>
            <a:r>
              <a:rPr lang="en-US" b="1" i="0" dirty="0">
                <a:solidFill>
                  <a:srgbClr val="000000"/>
                </a:solidFill>
                <a:effectLst/>
                <a:latin typeface="+mn-lt"/>
              </a:rPr>
              <a:t>3) To nominate or reconfirm national focal points </a:t>
            </a:r>
            <a:r>
              <a:rPr lang="en-US" b="0" i="0" dirty="0">
                <a:solidFill>
                  <a:srgbClr val="000000"/>
                </a:solidFill>
                <a:effectLst/>
                <a:latin typeface="+mn-lt"/>
              </a:rPr>
              <a:t>on </a:t>
            </a:r>
            <a:r>
              <a:rPr lang="en-US" b="0" i="0" dirty="0" err="1">
                <a:solidFill>
                  <a:srgbClr val="000000"/>
                </a:solidFill>
                <a:effectLst/>
                <a:latin typeface="+mn-lt"/>
              </a:rPr>
              <a:t>HydroSOS</a:t>
            </a:r>
            <a:r>
              <a:rPr lang="en-US" b="0" i="0" dirty="0">
                <a:solidFill>
                  <a:srgbClr val="000000"/>
                </a:solidFill>
                <a:effectLst/>
                <a:latin typeface="+mn-lt"/>
              </a:rPr>
              <a:t> with whom the Regional Association VI Coordination Panel for Hydrology could collaborate as needed to facilitate effective communication, coordination, and implementation of </a:t>
            </a:r>
            <a:r>
              <a:rPr lang="en-US" b="0" i="0" dirty="0" err="1">
                <a:solidFill>
                  <a:srgbClr val="000000"/>
                </a:solidFill>
                <a:effectLst/>
                <a:latin typeface="+mn-lt"/>
              </a:rPr>
              <a:t>HydroSOS</a:t>
            </a:r>
            <a:r>
              <a:rPr lang="en-US" b="0" i="0" dirty="0">
                <a:solidFill>
                  <a:srgbClr val="000000"/>
                </a:solidFill>
                <a:effectLst/>
                <a:latin typeface="+mn-lt"/>
              </a:rPr>
              <a:t> activities within each Member;</a:t>
            </a:r>
          </a:p>
          <a:p>
            <a:pPr algn="l"/>
            <a:r>
              <a:rPr lang="en-US" b="0" i="0" dirty="0">
                <a:solidFill>
                  <a:srgbClr val="000000"/>
                </a:solidFill>
                <a:effectLst/>
                <a:latin typeface="+mn-lt"/>
              </a:rPr>
              <a:t>(4) </a:t>
            </a:r>
            <a:r>
              <a:rPr lang="en-US" b="1" i="0" dirty="0">
                <a:solidFill>
                  <a:srgbClr val="000000"/>
                </a:solidFill>
                <a:effectLst/>
                <a:latin typeface="+mn-lt"/>
              </a:rPr>
              <a:t>To support capacity-development efforts </a:t>
            </a:r>
            <a:r>
              <a:rPr lang="en-US" b="0" i="0" dirty="0">
                <a:solidFill>
                  <a:srgbClr val="000000"/>
                </a:solidFill>
                <a:effectLst/>
                <a:latin typeface="+mn-lt"/>
              </a:rPr>
              <a:t>(not limited to RA VI) to ensure consistent and effective implementation of </a:t>
            </a:r>
            <a:r>
              <a:rPr lang="en-US" b="0" i="0" dirty="0" err="1">
                <a:solidFill>
                  <a:srgbClr val="000000"/>
                </a:solidFill>
                <a:effectLst/>
                <a:latin typeface="+mn-lt"/>
              </a:rPr>
              <a:t>HydroSOS</a:t>
            </a:r>
            <a:r>
              <a:rPr lang="en-US" b="0" i="0" dirty="0">
                <a:solidFill>
                  <a:srgbClr val="000000"/>
                </a:solidFill>
                <a:effectLst/>
                <a:latin typeface="+mn-lt"/>
              </a:rPr>
              <a:t> at global, regional, and national levels, benefiting various sectors and stakeholders.</a:t>
            </a:r>
          </a:p>
        </p:txBody>
      </p:sp>
    </p:spTree>
    <p:extLst>
      <p:ext uri="{BB962C8B-B14F-4D97-AF65-F5344CB8AC3E}">
        <p14:creationId xmlns:p14="http://schemas.microsoft.com/office/powerpoint/2010/main" val="3874626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8030F5DF43114192A5B004B8877C2F" ma:contentTypeVersion="1" ma:contentTypeDescription="Create a new document." ma:contentTypeScope="" ma:versionID="66b92474dcb6f14d162a57c4e546006a">
  <xsd:schema xmlns:xsd="http://www.w3.org/2001/XMLSchema" xmlns:xs="http://www.w3.org/2001/XMLSchema" xmlns:p="http://schemas.microsoft.com/office/2006/metadata/properties" xmlns:ns2="d34343af-28c4-4431-8b96-d735d539fd00" targetNamespace="http://schemas.microsoft.com/office/2006/metadata/properties" ma:root="true" ma:fieldsID="c0d0e37831773eb3d19dc174c854a570" ns2:_="">
    <xsd:import namespace="d34343af-28c4-4431-8b96-d735d539fd0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343af-28c4-4431-8b96-d735d539fd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EDEA9D-70D3-421B-A1BF-F856CDD52124}">
  <ds:schemaRefs>
    <ds:schemaRef ds:uri="http://purl.org/dc/dcmitype/"/>
    <ds:schemaRef ds:uri="http://purl.org/dc/terms/"/>
    <ds:schemaRef ds:uri="0238f0ac-9b23-40a1-9bea-3608b3f97744"/>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9dd362d0-63f2-4e3c-ac06-664d054c738d"/>
    <ds:schemaRef ds:uri="2c63548e-e22e-43cb-a415-9193d4d80a38"/>
    <ds:schemaRef ds:uri="9d2c9005-3129-4719-81ca-2fc8d806cf37"/>
  </ds:schemaRefs>
</ds:datastoreItem>
</file>

<file path=customXml/itemProps2.xml><?xml version="1.0" encoding="utf-8"?>
<ds:datastoreItem xmlns:ds="http://schemas.openxmlformats.org/officeDocument/2006/customXml" ds:itemID="{8DE52031-732F-419C-B7BD-F922FCB1638E}">
  <ds:schemaRefs>
    <ds:schemaRef ds:uri="http://schemas.microsoft.com/sharepoint/v3/contenttype/forms"/>
  </ds:schemaRefs>
</ds:datastoreItem>
</file>

<file path=customXml/itemProps3.xml><?xml version="1.0" encoding="utf-8"?>
<ds:datastoreItem xmlns:ds="http://schemas.openxmlformats.org/officeDocument/2006/customXml" ds:itemID="{F46A715C-AF57-4250-80A6-571BCBC5290D}"/>
</file>

<file path=docProps/app.xml><?xml version="1.0" encoding="utf-8"?>
<Properties xmlns="http://schemas.openxmlformats.org/officeDocument/2006/extended-properties" xmlns:vt="http://schemas.openxmlformats.org/officeDocument/2006/docPropsVTypes">
  <TotalTime>344</TotalTime>
  <Words>505</Words>
  <Application>Microsoft Office PowerPoint</Application>
  <PresentationFormat>Widescreen</PresentationFormat>
  <Paragraphs>54</Paragraphs>
  <Slides>6</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vt:i4>
      </vt:variant>
    </vt:vector>
  </HeadingPairs>
  <TitlesOfParts>
    <vt:vector size="18" baseType="lpstr">
      <vt:lpstr>Aptos Display</vt:lpstr>
      <vt:lpstr>Arial</vt:lpstr>
      <vt:lpstr>Calibri</vt:lpstr>
      <vt:lpstr>Calibri Light</vt:lpstr>
      <vt:lpstr>Century Gothic Paneuropean Bold</vt:lpstr>
      <vt:lpstr>Roboto</vt:lpstr>
      <vt:lpstr>Verdana</vt:lpstr>
      <vt:lpstr>Office Theme</vt:lpstr>
      <vt:lpstr>Custom Design</vt:lpstr>
      <vt:lpstr>1_Custom Design</vt:lpstr>
      <vt:lpstr>2_Custom Design</vt:lpstr>
      <vt:lpstr>1_Office Theme</vt:lpstr>
      <vt:lpstr>PowerPoint Presentation</vt:lpstr>
      <vt:lpstr>PowerPoint Presentation</vt:lpstr>
      <vt:lpstr>PowerPoint Presentation</vt:lpstr>
      <vt:lpstr>HydroSOS Structure and implementation</vt:lpstr>
      <vt:lpstr>RA VI-19 Doc 3.3.3 – HydroSOS (DECISION)</vt:lpstr>
      <vt:lpstr>RA VI-19 Doc 3.3.3 – HydroSOS (DECISION)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WMO </dc:title>
  <dc:creator>Klara Josipovic</dc:creator>
  <cp:lastModifiedBy>Johanna Korhonen</cp:lastModifiedBy>
  <cp:revision>37</cp:revision>
  <dcterms:created xsi:type="dcterms:W3CDTF">2024-04-23T12:25:23Z</dcterms:created>
  <dcterms:modified xsi:type="dcterms:W3CDTF">2024-10-09T07:35:04Z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0x0101003C8030F5DF43114192A5B004B8877C2F</vt:lpwstr>
  </property>
  <property fmtid="{D5CDD505-2E9C-101B-9397-08002B2CF9AE}" pid="3" name="_dlc_DocIdItemGuid">
    <vt:lpwstr>2128f1fd-ab8b-46cd-bcb3-530098bf7019</vt:lpwstr>
  </property>
  <property fmtid="{D5CDD505-2E9C-101B-9397-08002B2CF9AE}" pid="4" name="MediaServiceImageTags">
    <vt:lpwstr/>
  </property>
</Properties>
</file>